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ADA8"/>
    <a:srgbClr val="523089"/>
    <a:srgbClr val="586496"/>
    <a:srgbClr val="554C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2" d="100"/>
          <a:sy n="72" d="100"/>
        </p:scale>
        <p:origin x="660" y="78"/>
      </p:cViewPr>
      <p:guideLst>
        <p:guide orient="horz" pos="2136"/>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7652F-0E47-4A56-95E1-91C592F649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DECD7E-94FC-4F4E-AC5E-B44E94E0EF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D1566E-FDCD-4A8B-A9F4-EEE22EAFB77F}"/>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45A0E2F1-A690-4BCF-AB7D-97CFDAAB5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2D960-18E6-4A36-943F-294E8958455F}"/>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328760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34" name="Picture Placeholder 33">
            <a:extLst>
              <a:ext uri="{FF2B5EF4-FFF2-40B4-BE49-F238E27FC236}">
                <a16:creationId xmlns:a16="http://schemas.microsoft.com/office/drawing/2014/main" id="{09809C1E-AE0D-40D0-8193-E99D420CC299}"/>
              </a:ext>
            </a:extLst>
          </p:cNvPr>
          <p:cNvSpPr>
            <a:spLocks noGrp="1"/>
          </p:cNvSpPr>
          <p:nvPr>
            <p:ph type="pic" sz="quarter" idx="13"/>
          </p:nvPr>
        </p:nvSpPr>
        <p:spPr>
          <a:xfrm>
            <a:off x="587334" y="702093"/>
            <a:ext cx="10962982" cy="5490160"/>
          </a:xfrm>
        </p:spPr>
        <p:txBody>
          <a:bodyPr/>
          <a:lstStyle/>
          <a:p>
            <a:endParaRPr lang="en-US"/>
          </a:p>
        </p:txBody>
      </p:sp>
    </p:spTree>
    <p:extLst>
      <p:ext uri="{BB962C8B-B14F-4D97-AF65-F5344CB8AC3E}">
        <p14:creationId xmlns:p14="http://schemas.microsoft.com/office/powerpoint/2010/main" val="3729139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34" name="Picture Placeholder 33">
            <a:extLst>
              <a:ext uri="{FF2B5EF4-FFF2-40B4-BE49-F238E27FC236}">
                <a16:creationId xmlns:a16="http://schemas.microsoft.com/office/drawing/2014/main" id="{DFCD2D04-6F5B-44A1-92C6-F1EE00AC36ED}"/>
              </a:ext>
            </a:extLst>
          </p:cNvPr>
          <p:cNvSpPr>
            <a:spLocks noGrp="1"/>
          </p:cNvSpPr>
          <p:nvPr>
            <p:ph type="pic" sz="quarter" idx="13"/>
          </p:nvPr>
        </p:nvSpPr>
        <p:spPr>
          <a:xfrm>
            <a:off x="3436938" y="1757363"/>
            <a:ext cx="4864100" cy="2943225"/>
          </a:xfrm>
        </p:spPr>
        <p:txBody>
          <a:bodyPr/>
          <a:lstStyle/>
          <a:p>
            <a:endParaRPr lang="en-US"/>
          </a:p>
        </p:txBody>
      </p:sp>
      <p:sp>
        <p:nvSpPr>
          <p:cNvPr id="36" name="Picture Placeholder 35">
            <a:extLst>
              <a:ext uri="{FF2B5EF4-FFF2-40B4-BE49-F238E27FC236}">
                <a16:creationId xmlns:a16="http://schemas.microsoft.com/office/drawing/2014/main" id="{08C52FFD-60F1-4704-803B-FC3EE48508E3}"/>
              </a:ext>
            </a:extLst>
          </p:cNvPr>
          <p:cNvSpPr>
            <a:spLocks noGrp="1"/>
          </p:cNvSpPr>
          <p:nvPr>
            <p:ph type="pic" sz="quarter" idx="14"/>
          </p:nvPr>
        </p:nvSpPr>
        <p:spPr>
          <a:xfrm>
            <a:off x="2493963" y="3614738"/>
            <a:ext cx="1343025" cy="2339975"/>
          </a:xfrm>
        </p:spPr>
        <p:txBody>
          <a:bodyPr/>
          <a:lstStyle/>
          <a:p>
            <a:endParaRPr lang="en-US"/>
          </a:p>
        </p:txBody>
      </p:sp>
      <p:sp>
        <p:nvSpPr>
          <p:cNvPr id="37" name="Picture Placeholder 35">
            <a:extLst>
              <a:ext uri="{FF2B5EF4-FFF2-40B4-BE49-F238E27FC236}">
                <a16:creationId xmlns:a16="http://schemas.microsoft.com/office/drawing/2014/main" id="{7DBC6071-6C08-47AE-B4A6-3FFA528A706D}"/>
              </a:ext>
            </a:extLst>
          </p:cNvPr>
          <p:cNvSpPr>
            <a:spLocks noGrp="1"/>
          </p:cNvSpPr>
          <p:nvPr>
            <p:ph type="pic" sz="quarter" idx="15"/>
          </p:nvPr>
        </p:nvSpPr>
        <p:spPr>
          <a:xfrm>
            <a:off x="7276204" y="2891645"/>
            <a:ext cx="2219025" cy="2789118"/>
          </a:xfrm>
        </p:spPr>
        <p:txBody>
          <a:bodyPr/>
          <a:lstStyle/>
          <a:p>
            <a:endParaRPr lang="en-US"/>
          </a:p>
        </p:txBody>
      </p:sp>
    </p:spTree>
    <p:extLst>
      <p:ext uri="{BB962C8B-B14F-4D97-AF65-F5344CB8AC3E}">
        <p14:creationId xmlns:p14="http://schemas.microsoft.com/office/powerpoint/2010/main" val="4043955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7" name="Picture Placeholder 6">
            <a:extLst>
              <a:ext uri="{FF2B5EF4-FFF2-40B4-BE49-F238E27FC236}">
                <a16:creationId xmlns:a16="http://schemas.microsoft.com/office/drawing/2014/main" id="{D1FD3406-2F76-49B5-84B2-96A49AFA9460}"/>
              </a:ext>
            </a:extLst>
          </p:cNvPr>
          <p:cNvSpPr>
            <a:spLocks noGrp="1"/>
          </p:cNvSpPr>
          <p:nvPr>
            <p:ph type="pic" sz="quarter" idx="13"/>
          </p:nvPr>
        </p:nvSpPr>
        <p:spPr>
          <a:xfrm>
            <a:off x="838200" y="1733550"/>
            <a:ext cx="4662488" cy="2838450"/>
          </a:xfrm>
        </p:spPr>
        <p:txBody>
          <a:bodyPr/>
          <a:lstStyle/>
          <a:p>
            <a:endParaRPr lang="en-US"/>
          </a:p>
        </p:txBody>
      </p:sp>
    </p:spTree>
    <p:extLst>
      <p:ext uri="{BB962C8B-B14F-4D97-AF65-F5344CB8AC3E}">
        <p14:creationId xmlns:p14="http://schemas.microsoft.com/office/powerpoint/2010/main" val="3465395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F17A8B2B-A4A5-4831-B758-A5B75DE9A0B0}"/>
              </a:ext>
            </a:extLst>
          </p:cNvPr>
          <p:cNvSpPr>
            <a:spLocks noGrp="1"/>
          </p:cNvSpPr>
          <p:nvPr>
            <p:ph type="pic" sz="quarter" idx="13"/>
          </p:nvPr>
        </p:nvSpPr>
        <p:spPr>
          <a:xfrm>
            <a:off x="0" y="0"/>
            <a:ext cx="6019800" cy="6858000"/>
          </a:xfrm>
          <a:custGeom>
            <a:avLst/>
            <a:gdLst>
              <a:gd name="connsiteX0" fmla="*/ 1524000 w 6019800"/>
              <a:gd name="connsiteY0" fmla="*/ 0 h 6858000"/>
              <a:gd name="connsiteX1" fmla="*/ 6019800 w 6019800"/>
              <a:gd name="connsiteY1" fmla="*/ 0 h 6858000"/>
              <a:gd name="connsiteX2" fmla="*/ 6019800 w 6019800"/>
              <a:gd name="connsiteY2" fmla="*/ 3429000 h 6858000"/>
              <a:gd name="connsiteX3" fmla="*/ 4251158 w 6019800"/>
              <a:gd name="connsiteY3" fmla="*/ 3429000 h 6858000"/>
              <a:gd name="connsiteX4" fmla="*/ 4251158 w 6019800"/>
              <a:gd name="connsiteY4" fmla="*/ 6858000 h 6858000"/>
              <a:gd name="connsiteX5" fmla="*/ 0 w 6019800"/>
              <a:gd name="connsiteY5" fmla="*/ 6858000 h 6858000"/>
              <a:gd name="connsiteX6" fmla="*/ 0 w 6019800"/>
              <a:gd name="connsiteY6" fmla="*/ 3429000 h 6858000"/>
              <a:gd name="connsiteX7" fmla="*/ 1524000 w 6019800"/>
              <a:gd name="connsiteY7"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9800" h="6858000">
                <a:moveTo>
                  <a:pt x="1524000" y="0"/>
                </a:moveTo>
                <a:lnTo>
                  <a:pt x="6019800" y="0"/>
                </a:lnTo>
                <a:lnTo>
                  <a:pt x="6019800" y="3429000"/>
                </a:lnTo>
                <a:lnTo>
                  <a:pt x="4251158" y="3429000"/>
                </a:lnTo>
                <a:lnTo>
                  <a:pt x="4251158" y="6858000"/>
                </a:lnTo>
                <a:lnTo>
                  <a:pt x="0" y="6858000"/>
                </a:lnTo>
                <a:lnTo>
                  <a:pt x="0" y="3429000"/>
                </a:lnTo>
                <a:lnTo>
                  <a:pt x="1524000" y="3429000"/>
                </a:lnTo>
                <a:close/>
              </a:path>
            </a:pathLst>
          </a:custGeom>
        </p:spPr>
        <p:txBody>
          <a:bodyPr wrap="square">
            <a:noAutofit/>
          </a:bodyPr>
          <a:lstStyle/>
          <a:p>
            <a:endParaRPr lang="en-US"/>
          </a:p>
        </p:txBody>
      </p:sp>
    </p:spTree>
    <p:extLst>
      <p:ext uri="{BB962C8B-B14F-4D97-AF65-F5344CB8AC3E}">
        <p14:creationId xmlns:p14="http://schemas.microsoft.com/office/powerpoint/2010/main" val="2021596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6" name="Picture Placeholder 5">
            <a:extLst>
              <a:ext uri="{FF2B5EF4-FFF2-40B4-BE49-F238E27FC236}">
                <a16:creationId xmlns:a16="http://schemas.microsoft.com/office/drawing/2014/main" id="{02B3808A-5C05-4DF2-BE01-E92AEEE1AEEC}"/>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642909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6" name="Picture Placeholder 5">
            <a:extLst>
              <a:ext uri="{FF2B5EF4-FFF2-40B4-BE49-F238E27FC236}">
                <a16:creationId xmlns:a16="http://schemas.microsoft.com/office/drawing/2014/main" id="{02B3808A-5C05-4DF2-BE01-E92AEEE1AEEC}"/>
              </a:ext>
            </a:extLst>
          </p:cNvPr>
          <p:cNvSpPr>
            <a:spLocks noGrp="1"/>
          </p:cNvSpPr>
          <p:nvPr>
            <p:ph type="pic" sz="quarter" idx="13"/>
          </p:nvPr>
        </p:nvSpPr>
        <p:spPr>
          <a:xfrm>
            <a:off x="0" y="0"/>
            <a:ext cx="12192000" cy="6858000"/>
          </a:xfrm>
        </p:spPr>
        <p:txBody>
          <a:bodyPr/>
          <a:lstStyle/>
          <a:p>
            <a:endParaRPr lang="en-US"/>
          </a:p>
        </p:txBody>
      </p:sp>
      <p:sp>
        <p:nvSpPr>
          <p:cNvPr id="8" name="Picture Placeholder 7">
            <a:extLst>
              <a:ext uri="{FF2B5EF4-FFF2-40B4-BE49-F238E27FC236}">
                <a16:creationId xmlns:a16="http://schemas.microsoft.com/office/drawing/2014/main" id="{6ABF0BA5-EB3E-4310-BD15-AE1FF42C8C08}"/>
              </a:ext>
            </a:extLst>
          </p:cNvPr>
          <p:cNvSpPr>
            <a:spLocks noGrp="1"/>
          </p:cNvSpPr>
          <p:nvPr>
            <p:ph type="pic" sz="quarter" idx="14"/>
          </p:nvPr>
        </p:nvSpPr>
        <p:spPr>
          <a:xfrm>
            <a:off x="7827963" y="1266825"/>
            <a:ext cx="2743200" cy="4797425"/>
          </a:xfrm>
        </p:spPr>
        <p:txBody>
          <a:bodyPr/>
          <a:lstStyle/>
          <a:p>
            <a:endParaRPr lang="en-US"/>
          </a:p>
        </p:txBody>
      </p:sp>
    </p:spTree>
    <p:extLst>
      <p:ext uri="{BB962C8B-B14F-4D97-AF65-F5344CB8AC3E}">
        <p14:creationId xmlns:p14="http://schemas.microsoft.com/office/powerpoint/2010/main" val="4063985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7" name="Picture Placeholder 6">
            <a:extLst>
              <a:ext uri="{FF2B5EF4-FFF2-40B4-BE49-F238E27FC236}">
                <a16:creationId xmlns:a16="http://schemas.microsoft.com/office/drawing/2014/main" id="{98A5C378-F3D2-404A-AB69-8B49522B9143}"/>
              </a:ext>
            </a:extLst>
          </p:cNvPr>
          <p:cNvSpPr>
            <a:spLocks noGrp="1"/>
          </p:cNvSpPr>
          <p:nvPr>
            <p:ph type="pic" sz="quarter" idx="13"/>
          </p:nvPr>
        </p:nvSpPr>
        <p:spPr>
          <a:xfrm>
            <a:off x="2762250" y="2343150"/>
            <a:ext cx="4305300" cy="2476500"/>
          </a:xfrm>
        </p:spPr>
        <p:txBody>
          <a:bodyPr/>
          <a:lstStyle/>
          <a:p>
            <a:endParaRPr lang="en-US"/>
          </a:p>
        </p:txBody>
      </p:sp>
    </p:spTree>
    <p:extLst>
      <p:ext uri="{BB962C8B-B14F-4D97-AF65-F5344CB8AC3E}">
        <p14:creationId xmlns:p14="http://schemas.microsoft.com/office/powerpoint/2010/main" val="233203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1803994F-3C0C-43E7-AF9B-89D5C313978A}"/>
              </a:ext>
            </a:extLst>
          </p:cNvPr>
          <p:cNvSpPr>
            <a:spLocks noGrp="1"/>
          </p:cNvSpPr>
          <p:nvPr>
            <p:ph type="pic" sz="quarter" idx="13"/>
          </p:nvPr>
        </p:nvSpPr>
        <p:spPr>
          <a:xfrm>
            <a:off x="-1" y="0"/>
            <a:ext cx="6361268" cy="6858000"/>
          </a:xfrm>
          <a:custGeom>
            <a:avLst/>
            <a:gdLst>
              <a:gd name="connsiteX0" fmla="*/ 6153316 w 6361268"/>
              <a:gd name="connsiteY0" fmla="*/ 0 h 6858000"/>
              <a:gd name="connsiteX1" fmla="*/ 6361268 w 6361268"/>
              <a:gd name="connsiteY1" fmla="*/ 0 h 6858000"/>
              <a:gd name="connsiteX2" fmla="*/ 6361268 w 6361268"/>
              <a:gd name="connsiteY2" fmla="*/ 4280 h 6858000"/>
              <a:gd name="connsiteX3" fmla="*/ 6153316 w 6361268"/>
              <a:gd name="connsiteY3" fmla="*/ 166914 h 6858000"/>
              <a:gd name="connsiteX4" fmla="*/ 0 w 6361268"/>
              <a:gd name="connsiteY4" fmla="*/ 0 h 6858000"/>
              <a:gd name="connsiteX5" fmla="*/ 6153315 w 6361268"/>
              <a:gd name="connsiteY5" fmla="*/ 0 h 6858000"/>
              <a:gd name="connsiteX6" fmla="*/ 6153315 w 6361268"/>
              <a:gd name="connsiteY6" fmla="*/ 159245 h 6858000"/>
              <a:gd name="connsiteX7" fmla="*/ 4380411 w 6361268"/>
              <a:gd name="connsiteY7" fmla="*/ 1932149 h 6858000"/>
              <a:gd name="connsiteX8" fmla="*/ 4239756 w 6361268"/>
              <a:gd name="connsiteY8" fmla="*/ 2017601 h 6858000"/>
              <a:gd name="connsiteX9" fmla="*/ 3448147 w 6361268"/>
              <a:gd name="connsiteY9" fmla="*/ 3301148 h 6858000"/>
              <a:gd name="connsiteX10" fmla="*/ 3438847 w 6361268"/>
              <a:gd name="connsiteY10" fmla="*/ 3448574 h 6858000"/>
              <a:gd name="connsiteX11" fmla="*/ 3431843 w 6361268"/>
              <a:gd name="connsiteY11" fmla="*/ 3448574 h 6858000"/>
              <a:gd name="connsiteX12" fmla="*/ 3431843 w 6361268"/>
              <a:gd name="connsiteY12" fmla="*/ 3636945 h 6858000"/>
              <a:gd name="connsiteX13" fmla="*/ 3430987 w 6361268"/>
              <a:gd name="connsiteY13" fmla="*/ 3636945 h 6858000"/>
              <a:gd name="connsiteX14" fmla="*/ 3431843 w 6361268"/>
              <a:gd name="connsiteY14" fmla="*/ 3659560 h 6858000"/>
              <a:gd name="connsiteX15" fmla="*/ 3431843 w 6361268"/>
              <a:gd name="connsiteY15" fmla="*/ 3694008 h 6858000"/>
              <a:gd name="connsiteX16" fmla="*/ 3433151 w 6361268"/>
              <a:gd name="connsiteY16" fmla="*/ 3694008 h 6858000"/>
              <a:gd name="connsiteX17" fmla="*/ 3436319 w 6361268"/>
              <a:gd name="connsiteY17" fmla="*/ 3777654 h 6858000"/>
              <a:gd name="connsiteX18" fmla="*/ 4547935 w 6361268"/>
              <a:gd name="connsiteY18" fmla="*/ 5322029 h 6858000"/>
              <a:gd name="connsiteX19" fmla="*/ 4701431 w 6361268"/>
              <a:gd name="connsiteY19" fmla="*/ 5378209 h 6858000"/>
              <a:gd name="connsiteX20" fmla="*/ 3221641 w 6361268"/>
              <a:gd name="connsiteY20" fmla="*/ 6858000 h 6858000"/>
              <a:gd name="connsiteX21" fmla="*/ 0 w 6361268"/>
              <a:gd name="connsiteY2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61268" h="6858000">
                <a:moveTo>
                  <a:pt x="6153316" y="0"/>
                </a:moveTo>
                <a:lnTo>
                  <a:pt x="6361268" y="0"/>
                </a:lnTo>
                <a:lnTo>
                  <a:pt x="6361268" y="4280"/>
                </a:lnTo>
                <a:lnTo>
                  <a:pt x="6153316" y="166914"/>
                </a:lnTo>
                <a:close/>
                <a:moveTo>
                  <a:pt x="0" y="0"/>
                </a:moveTo>
                <a:lnTo>
                  <a:pt x="6153315" y="0"/>
                </a:lnTo>
                <a:lnTo>
                  <a:pt x="6153315" y="159245"/>
                </a:lnTo>
                <a:lnTo>
                  <a:pt x="4380411" y="1932149"/>
                </a:lnTo>
                <a:lnTo>
                  <a:pt x="4239756" y="2017601"/>
                </a:lnTo>
                <a:cubicBezTo>
                  <a:pt x="3814099" y="2305168"/>
                  <a:pt x="3516015" y="2767230"/>
                  <a:pt x="3448147" y="3301148"/>
                </a:cubicBezTo>
                <a:lnTo>
                  <a:pt x="3438847" y="3448574"/>
                </a:lnTo>
                <a:lnTo>
                  <a:pt x="3431843" y="3448574"/>
                </a:lnTo>
                <a:lnTo>
                  <a:pt x="3431843" y="3636945"/>
                </a:lnTo>
                <a:lnTo>
                  <a:pt x="3430987" y="3636945"/>
                </a:lnTo>
                <a:lnTo>
                  <a:pt x="3431843" y="3659560"/>
                </a:lnTo>
                <a:lnTo>
                  <a:pt x="3431843" y="3694008"/>
                </a:lnTo>
                <a:lnTo>
                  <a:pt x="3433151" y="3694008"/>
                </a:lnTo>
                <a:lnTo>
                  <a:pt x="3436319" y="3777654"/>
                </a:lnTo>
                <a:cubicBezTo>
                  <a:pt x="3489323" y="4474247"/>
                  <a:pt x="3932575" y="5061754"/>
                  <a:pt x="4547935" y="5322029"/>
                </a:cubicBezTo>
                <a:lnTo>
                  <a:pt x="4701431" y="5378209"/>
                </a:lnTo>
                <a:lnTo>
                  <a:pt x="322164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357317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8" name="Picture Placeholder 7">
            <a:extLst>
              <a:ext uri="{FF2B5EF4-FFF2-40B4-BE49-F238E27FC236}">
                <a16:creationId xmlns:a16="http://schemas.microsoft.com/office/drawing/2014/main" id="{B4226F89-EA64-4D38-AB46-02E4082F9DB4}"/>
              </a:ext>
            </a:extLst>
          </p:cNvPr>
          <p:cNvSpPr>
            <a:spLocks noGrp="1"/>
          </p:cNvSpPr>
          <p:nvPr>
            <p:ph type="pic" sz="quarter" idx="13"/>
          </p:nvPr>
        </p:nvSpPr>
        <p:spPr>
          <a:xfrm>
            <a:off x="1420176" y="902855"/>
            <a:ext cx="5771210" cy="522874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653248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8" name="Picture Placeholder 7">
            <a:extLst>
              <a:ext uri="{FF2B5EF4-FFF2-40B4-BE49-F238E27FC236}">
                <a16:creationId xmlns:a16="http://schemas.microsoft.com/office/drawing/2014/main" id="{B4226F89-EA64-4D38-AB46-02E4082F9DB4}"/>
              </a:ext>
            </a:extLst>
          </p:cNvPr>
          <p:cNvSpPr>
            <a:spLocks noGrp="1"/>
          </p:cNvSpPr>
          <p:nvPr>
            <p:ph type="pic" sz="quarter" idx="13"/>
          </p:nvPr>
        </p:nvSpPr>
        <p:spPr>
          <a:xfrm>
            <a:off x="838200" y="971095"/>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6" name="Picture Placeholder 7">
            <a:extLst>
              <a:ext uri="{FF2B5EF4-FFF2-40B4-BE49-F238E27FC236}">
                <a16:creationId xmlns:a16="http://schemas.microsoft.com/office/drawing/2014/main" id="{1C574305-806F-454D-97ED-9E9F98717319}"/>
              </a:ext>
            </a:extLst>
          </p:cNvPr>
          <p:cNvSpPr>
            <a:spLocks noGrp="1"/>
          </p:cNvSpPr>
          <p:nvPr>
            <p:ph type="pic" sz="quarter" idx="14"/>
          </p:nvPr>
        </p:nvSpPr>
        <p:spPr>
          <a:xfrm>
            <a:off x="6323245" y="971095"/>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7" name="Picture Placeholder 7">
            <a:extLst>
              <a:ext uri="{FF2B5EF4-FFF2-40B4-BE49-F238E27FC236}">
                <a16:creationId xmlns:a16="http://schemas.microsoft.com/office/drawing/2014/main" id="{864B42D5-2DC0-4460-A182-588E72012D6A}"/>
              </a:ext>
            </a:extLst>
          </p:cNvPr>
          <p:cNvSpPr>
            <a:spLocks noGrp="1"/>
          </p:cNvSpPr>
          <p:nvPr>
            <p:ph type="pic" sz="quarter" idx="15"/>
          </p:nvPr>
        </p:nvSpPr>
        <p:spPr>
          <a:xfrm>
            <a:off x="6323245" y="3766081"/>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
        <p:nvSpPr>
          <p:cNvPr id="9" name="Picture Placeholder 7">
            <a:extLst>
              <a:ext uri="{FF2B5EF4-FFF2-40B4-BE49-F238E27FC236}">
                <a16:creationId xmlns:a16="http://schemas.microsoft.com/office/drawing/2014/main" id="{DAAC18CA-0D69-4493-9437-048E04C4027A}"/>
              </a:ext>
            </a:extLst>
          </p:cNvPr>
          <p:cNvSpPr>
            <a:spLocks noGrp="1"/>
          </p:cNvSpPr>
          <p:nvPr>
            <p:ph type="pic" sz="quarter" idx="16"/>
          </p:nvPr>
        </p:nvSpPr>
        <p:spPr>
          <a:xfrm>
            <a:off x="838201" y="3766080"/>
            <a:ext cx="2287355" cy="2072355"/>
          </a:xfrm>
          <a:custGeom>
            <a:avLst/>
            <a:gdLst>
              <a:gd name="connsiteX0" fmla="*/ 927855 w 5771210"/>
              <a:gd name="connsiteY0" fmla="*/ 0 h 5228745"/>
              <a:gd name="connsiteX1" fmla="*/ 4832388 w 5771210"/>
              <a:gd name="connsiteY1" fmla="*/ 0 h 5228745"/>
              <a:gd name="connsiteX2" fmla="*/ 5644221 w 5771210"/>
              <a:gd name="connsiteY2" fmla="*/ 1387480 h 5228745"/>
              <a:gd name="connsiteX3" fmla="*/ 3698398 w 5771210"/>
              <a:gd name="connsiteY3" fmla="*/ 4766252 h 5228745"/>
              <a:gd name="connsiteX4" fmla="*/ 2074731 w 5771210"/>
              <a:gd name="connsiteY4" fmla="*/ 4766252 h 5228745"/>
              <a:gd name="connsiteX5" fmla="*/ 128908 w 5771210"/>
              <a:gd name="connsiteY5" fmla="*/ 1387480 h 5228745"/>
              <a:gd name="connsiteX6" fmla="*/ 927855 w 5771210"/>
              <a:gd name="connsiteY6" fmla="*/ 0 h 522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10" h="5228745">
                <a:moveTo>
                  <a:pt x="927855" y="0"/>
                </a:moveTo>
                <a:cubicBezTo>
                  <a:pt x="927855" y="0"/>
                  <a:pt x="927855" y="0"/>
                  <a:pt x="4832388" y="0"/>
                </a:cubicBezTo>
                <a:cubicBezTo>
                  <a:pt x="5554018" y="0"/>
                  <a:pt x="6005036" y="770822"/>
                  <a:pt x="5644221" y="1387480"/>
                </a:cubicBezTo>
                <a:cubicBezTo>
                  <a:pt x="5644221" y="1387480"/>
                  <a:pt x="5644221" y="1387480"/>
                  <a:pt x="3698398" y="4766252"/>
                </a:cubicBezTo>
                <a:cubicBezTo>
                  <a:pt x="3337583" y="5382910"/>
                  <a:pt x="2435546" y="5382910"/>
                  <a:pt x="2074731" y="4766252"/>
                </a:cubicBezTo>
                <a:cubicBezTo>
                  <a:pt x="2074731" y="4766252"/>
                  <a:pt x="2074731" y="4766252"/>
                  <a:pt x="128908" y="1387480"/>
                </a:cubicBezTo>
                <a:cubicBezTo>
                  <a:pt x="-231907" y="770822"/>
                  <a:pt x="206226" y="0"/>
                  <a:pt x="9278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931278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219C-89C7-4C5C-B55F-11DC36E83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0AB576-2A88-4BFF-9E82-8380EF6D9D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2BD33-769A-4D6B-A958-3367DFC8CD9F}"/>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8331F90C-F8F9-4293-BEAD-86324D8A2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FA520-AF72-477A-B5B5-1E93750E6339}"/>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857761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3" name="Picture Placeholder 12">
            <a:extLst>
              <a:ext uri="{FF2B5EF4-FFF2-40B4-BE49-F238E27FC236}">
                <a16:creationId xmlns:a16="http://schemas.microsoft.com/office/drawing/2014/main" id="{4CCD273E-D3EF-4A03-8646-593095C33E03}"/>
              </a:ext>
            </a:extLst>
          </p:cNvPr>
          <p:cNvSpPr>
            <a:spLocks noGrp="1"/>
          </p:cNvSpPr>
          <p:nvPr>
            <p:ph type="pic" sz="quarter" idx="13"/>
          </p:nvPr>
        </p:nvSpPr>
        <p:spPr>
          <a:xfrm>
            <a:off x="0" y="0"/>
            <a:ext cx="7877259" cy="68580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73868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1" name="Picture Placeholder 10">
            <a:extLst>
              <a:ext uri="{FF2B5EF4-FFF2-40B4-BE49-F238E27FC236}">
                <a16:creationId xmlns:a16="http://schemas.microsoft.com/office/drawing/2014/main" id="{E863E482-3699-409D-BEE2-56599C518D90}"/>
              </a:ext>
            </a:extLst>
          </p:cNvPr>
          <p:cNvSpPr>
            <a:spLocks noGrp="1"/>
          </p:cNvSpPr>
          <p:nvPr>
            <p:ph type="pic" sz="quarter" idx="13"/>
          </p:nvPr>
        </p:nvSpPr>
        <p:spPr>
          <a:xfrm>
            <a:off x="5429249" y="-568527"/>
            <a:ext cx="7644057" cy="8437103"/>
          </a:xfrm>
          <a:custGeom>
            <a:avLst/>
            <a:gdLst>
              <a:gd name="connsiteX0" fmla="*/ 6312921 w 7644057"/>
              <a:gd name="connsiteY0" fmla="*/ 67 h 8437103"/>
              <a:gd name="connsiteX1" fmla="*/ 7644057 w 7644057"/>
              <a:gd name="connsiteY1" fmla="*/ 1356459 h 8437103"/>
              <a:gd name="connsiteX2" fmla="*/ 7644057 w 7644057"/>
              <a:gd name="connsiteY2" fmla="*/ 7064611 h 8437103"/>
              <a:gd name="connsiteX3" fmla="*/ 5615659 w 7644057"/>
              <a:gd name="connsiteY3" fmla="*/ 8251453 h 8437103"/>
              <a:gd name="connsiteX4" fmla="*/ 676133 w 7644057"/>
              <a:gd name="connsiteY4" fmla="*/ 5406797 h 8437103"/>
              <a:gd name="connsiteX5" fmla="*/ 676133 w 7644057"/>
              <a:gd name="connsiteY5" fmla="*/ 3033110 h 8437103"/>
              <a:gd name="connsiteX6" fmla="*/ 5615659 w 7644057"/>
              <a:gd name="connsiteY6" fmla="*/ 188454 h 8437103"/>
              <a:gd name="connsiteX7" fmla="*/ 6312921 w 7644057"/>
              <a:gd name="connsiteY7" fmla="*/ 67 h 84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4057" h="8437103">
                <a:moveTo>
                  <a:pt x="6312921" y="67"/>
                </a:moveTo>
                <a:cubicBezTo>
                  <a:pt x="7010183" y="7131"/>
                  <a:pt x="7644057" y="565231"/>
                  <a:pt x="7644057" y="1356459"/>
                </a:cubicBezTo>
                <a:cubicBezTo>
                  <a:pt x="7644057" y="1356459"/>
                  <a:pt x="7644057" y="1356459"/>
                  <a:pt x="7644057" y="7064611"/>
                </a:cubicBezTo>
                <a:cubicBezTo>
                  <a:pt x="7644057" y="8119583"/>
                  <a:pt x="6517170" y="8778939"/>
                  <a:pt x="5615659" y="8251453"/>
                </a:cubicBezTo>
                <a:cubicBezTo>
                  <a:pt x="5615659" y="8251453"/>
                  <a:pt x="5615659" y="8251453"/>
                  <a:pt x="676133" y="5406797"/>
                </a:cubicBezTo>
                <a:cubicBezTo>
                  <a:pt x="-225378" y="4879311"/>
                  <a:pt x="-225378" y="3560597"/>
                  <a:pt x="676133" y="3033110"/>
                </a:cubicBezTo>
                <a:cubicBezTo>
                  <a:pt x="676133" y="3033110"/>
                  <a:pt x="676133" y="3033110"/>
                  <a:pt x="5615659" y="188454"/>
                </a:cubicBezTo>
                <a:cubicBezTo>
                  <a:pt x="5841037" y="56583"/>
                  <a:pt x="6080500" y="-2288"/>
                  <a:pt x="6312921" y="67"/>
                </a:cubicBezTo>
                <a:close/>
              </a:path>
            </a:pathLst>
          </a:custGeom>
        </p:spPr>
        <p:txBody>
          <a:bodyPr wrap="square">
            <a:noAutofit/>
          </a:bodyPr>
          <a:lstStyle/>
          <a:p>
            <a:endParaRPr lang="en-US"/>
          </a:p>
        </p:txBody>
      </p:sp>
    </p:spTree>
    <p:extLst>
      <p:ext uri="{BB962C8B-B14F-4D97-AF65-F5344CB8AC3E}">
        <p14:creationId xmlns:p14="http://schemas.microsoft.com/office/powerpoint/2010/main" val="588146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9" name="Picture Placeholder 8">
            <a:extLst>
              <a:ext uri="{FF2B5EF4-FFF2-40B4-BE49-F238E27FC236}">
                <a16:creationId xmlns:a16="http://schemas.microsoft.com/office/drawing/2014/main" id="{00F08865-B1D6-4B39-90DF-D83456D8E5BA}"/>
              </a:ext>
            </a:extLst>
          </p:cNvPr>
          <p:cNvSpPr>
            <a:spLocks noGrp="1"/>
          </p:cNvSpPr>
          <p:nvPr>
            <p:ph type="pic" sz="quarter" idx="13"/>
          </p:nvPr>
        </p:nvSpPr>
        <p:spPr>
          <a:xfrm>
            <a:off x="3035067" y="574962"/>
            <a:ext cx="6119831" cy="5544596"/>
          </a:xfrm>
          <a:custGeom>
            <a:avLst/>
            <a:gdLst>
              <a:gd name="connsiteX0" fmla="*/ 983904 w 6119831"/>
              <a:gd name="connsiteY0" fmla="*/ 0 h 5544596"/>
              <a:gd name="connsiteX1" fmla="*/ 5124297 w 6119831"/>
              <a:gd name="connsiteY1" fmla="*/ 0 h 5544596"/>
              <a:gd name="connsiteX2" fmla="*/ 5985171 w 6119831"/>
              <a:gd name="connsiteY2" fmla="*/ 1471294 h 5544596"/>
              <a:gd name="connsiteX3" fmla="*/ 3921807 w 6119831"/>
              <a:gd name="connsiteY3" fmla="*/ 5054165 h 5544596"/>
              <a:gd name="connsiteX4" fmla="*/ 2200059 w 6119831"/>
              <a:gd name="connsiteY4" fmla="*/ 5054165 h 5544596"/>
              <a:gd name="connsiteX5" fmla="*/ 136695 w 6119831"/>
              <a:gd name="connsiteY5" fmla="*/ 1471294 h 5544596"/>
              <a:gd name="connsiteX6" fmla="*/ 983904 w 6119831"/>
              <a:gd name="connsiteY6" fmla="*/ 0 h 554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9831" h="5544596">
                <a:moveTo>
                  <a:pt x="983904" y="0"/>
                </a:moveTo>
                <a:cubicBezTo>
                  <a:pt x="983904" y="0"/>
                  <a:pt x="983904" y="0"/>
                  <a:pt x="5124297" y="0"/>
                </a:cubicBezTo>
                <a:cubicBezTo>
                  <a:pt x="5889518" y="0"/>
                  <a:pt x="6367781" y="817385"/>
                  <a:pt x="5985171" y="1471294"/>
                </a:cubicBezTo>
                <a:cubicBezTo>
                  <a:pt x="5985171" y="1471294"/>
                  <a:pt x="5985171" y="1471294"/>
                  <a:pt x="3921807" y="5054165"/>
                </a:cubicBezTo>
                <a:cubicBezTo>
                  <a:pt x="3539196" y="5708073"/>
                  <a:pt x="2582670" y="5708073"/>
                  <a:pt x="2200059" y="5054165"/>
                </a:cubicBezTo>
                <a:cubicBezTo>
                  <a:pt x="2200059" y="5054165"/>
                  <a:pt x="2200059" y="5054165"/>
                  <a:pt x="136695" y="1471294"/>
                </a:cubicBezTo>
                <a:cubicBezTo>
                  <a:pt x="-245915" y="817385"/>
                  <a:pt x="218684" y="0"/>
                  <a:pt x="98390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07016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140C46AA-DA1E-4E48-8EAC-1FF5114ADD47}"/>
              </a:ext>
            </a:extLst>
          </p:cNvPr>
          <p:cNvSpPr>
            <a:spLocks noGrp="1"/>
          </p:cNvSpPr>
          <p:nvPr>
            <p:ph type="pic" sz="quarter" idx="13"/>
          </p:nvPr>
        </p:nvSpPr>
        <p:spPr>
          <a:xfrm>
            <a:off x="348195" y="808461"/>
            <a:ext cx="5948090" cy="5388998"/>
          </a:xfrm>
          <a:custGeom>
            <a:avLst/>
            <a:gdLst>
              <a:gd name="connsiteX0" fmla="*/ 956293 w 5948090"/>
              <a:gd name="connsiteY0" fmla="*/ 0 h 5388998"/>
              <a:gd name="connsiteX1" fmla="*/ 4980494 w 5948090"/>
              <a:gd name="connsiteY1" fmla="*/ 0 h 5388998"/>
              <a:gd name="connsiteX2" fmla="*/ 5817209 w 5948090"/>
              <a:gd name="connsiteY2" fmla="*/ 1430005 h 5388998"/>
              <a:gd name="connsiteX3" fmla="*/ 3811749 w 5948090"/>
              <a:gd name="connsiteY3" fmla="*/ 4912331 h 5388998"/>
              <a:gd name="connsiteX4" fmla="*/ 2138319 w 5948090"/>
              <a:gd name="connsiteY4" fmla="*/ 4912331 h 5388998"/>
              <a:gd name="connsiteX5" fmla="*/ 132860 w 5948090"/>
              <a:gd name="connsiteY5" fmla="*/ 1430005 h 5388998"/>
              <a:gd name="connsiteX6" fmla="*/ 956293 w 5948090"/>
              <a:gd name="connsiteY6" fmla="*/ 0 h 538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8090" h="5388998">
                <a:moveTo>
                  <a:pt x="956293" y="0"/>
                </a:moveTo>
                <a:cubicBezTo>
                  <a:pt x="956293" y="0"/>
                  <a:pt x="956293" y="0"/>
                  <a:pt x="4980494" y="0"/>
                </a:cubicBezTo>
                <a:cubicBezTo>
                  <a:pt x="5724241" y="0"/>
                  <a:pt x="6189082" y="794447"/>
                  <a:pt x="5817209" y="1430005"/>
                </a:cubicBezTo>
                <a:cubicBezTo>
                  <a:pt x="5817209" y="1430005"/>
                  <a:pt x="5817209" y="1430005"/>
                  <a:pt x="3811749" y="4912331"/>
                </a:cubicBezTo>
                <a:cubicBezTo>
                  <a:pt x="3439876" y="5547888"/>
                  <a:pt x="2510192" y="5547888"/>
                  <a:pt x="2138319" y="4912331"/>
                </a:cubicBezTo>
                <a:cubicBezTo>
                  <a:pt x="2138319" y="4912331"/>
                  <a:pt x="2138319" y="4912331"/>
                  <a:pt x="132860" y="1430005"/>
                </a:cubicBezTo>
                <a:cubicBezTo>
                  <a:pt x="-239014" y="794447"/>
                  <a:pt x="212547" y="0"/>
                  <a:pt x="956293"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1763961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B87BA436-F5FC-45B0-8D08-B5EF2D5E1341}"/>
              </a:ext>
            </a:extLst>
          </p:cNvPr>
          <p:cNvSpPr>
            <a:spLocks noGrp="1"/>
          </p:cNvSpPr>
          <p:nvPr>
            <p:ph type="pic" sz="quarter" idx="13"/>
          </p:nvPr>
        </p:nvSpPr>
        <p:spPr>
          <a:xfrm>
            <a:off x="1173601" y="538327"/>
            <a:ext cx="11018399" cy="5646930"/>
          </a:xfrm>
          <a:custGeom>
            <a:avLst/>
            <a:gdLst>
              <a:gd name="connsiteX0" fmla="*/ 1002064 w 11018399"/>
              <a:gd name="connsiteY0" fmla="*/ 0 h 5646930"/>
              <a:gd name="connsiteX1" fmla="*/ 4476609 w 11018399"/>
              <a:gd name="connsiteY1" fmla="*/ 0 h 5646930"/>
              <a:gd name="connsiteX2" fmla="*/ 4534270 w 11018399"/>
              <a:gd name="connsiteY2" fmla="*/ 0 h 5646930"/>
              <a:gd name="connsiteX3" fmla="*/ 4835774 w 11018399"/>
              <a:gd name="connsiteY3" fmla="*/ 0 h 5646930"/>
              <a:gd name="connsiteX4" fmla="*/ 5218874 w 11018399"/>
              <a:gd name="connsiteY4" fmla="*/ 0 h 5646930"/>
              <a:gd name="connsiteX5" fmla="*/ 11018399 w 11018399"/>
              <a:gd name="connsiteY5" fmla="*/ 0 h 5646930"/>
              <a:gd name="connsiteX6" fmla="*/ 11018399 w 11018399"/>
              <a:gd name="connsiteY6" fmla="*/ 4132263 h 5646930"/>
              <a:gd name="connsiteX7" fmla="*/ 4578832 w 11018399"/>
              <a:gd name="connsiteY7" fmla="*/ 4132263 h 5646930"/>
              <a:gd name="connsiteX8" fmla="*/ 4531544 w 11018399"/>
              <a:gd name="connsiteY8" fmla="*/ 4214374 h 5646930"/>
              <a:gd name="connsiteX9" fmla="*/ 3994190 w 11018399"/>
              <a:gd name="connsiteY9" fmla="*/ 5147448 h 5646930"/>
              <a:gd name="connsiteX10" fmla="*/ 2240665 w 11018399"/>
              <a:gd name="connsiteY10" fmla="*/ 5147448 h 5646930"/>
              <a:gd name="connsiteX11" fmla="*/ 139218 w 11018399"/>
              <a:gd name="connsiteY11" fmla="*/ 1498448 h 5646930"/>
              <a:gd name="connsiteX12" fmla="*/ 1002064 w 11018399"/>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18399" h="5646930">
                <a:moveTo>
                  <a:pt x="1002064" y="0"/>
                </a:moveTo>
                <a:cubicBezTo>
                  <a:pt x="1002064" y="0"/>
                  <a:pt x="1002064" y="0"/>
                  <a:pt x="4476609" y="0"/>
                </a:cubicBezTo>
                <a:lnTo>
                  <a:pt x="4534270" y="0"/>
                </a:lnTo>
                <a:lnTo>
                  <a:pt x="4835774" y="0"/>
                </a:lnTo>
                <a:cubicBezTo>
                  <a:pt x="4959442" y="0"/>
                  <a:pt x="5087099" y="0"/>
                  <a:pt x="5218874" y="0"/>
                </a:cubicBezTo>
                <a:lnTo>
                  <a:pt x="11018399" y="0"/>
                </a:lnTo>
                <a:lnTo>
                  <a:pt x="11018399" y="4132263"/>
                </a:lnTo>
                <a:lnTo>
                  <a:pt x="4578832" y="4132263"/>
                </a:lnTo>
                <a:lnTo>
                  <a:pt x="4531544" y="4214374"/>
                </a:lnTo>
                <a:cubicBezTo>
                  <a:pt x="4369742" y="4495332"/>
                  <a:pt x="4191201" y="4805354"/>
                  <a:pt x="3994190" y="5147448"/>
                </a:cubicBezTo>
                <a:cubicBezTo>
                  <a:pt x="3604518" y="5813425"/>
                  <a:pt x="2630337" y="5813425"/>
                  <a:pt x="2240665" y="5147448"/>
                </a:cubicBezTo>
                <a:cubicBezTo>
                  <a:pt x="2240665" y="5147448"/>
                  <a:pt x="2240665" y="5147448"/>
                  <a:pt x="139218" y="1498448"/>
                </a:cubicBezTo>
                <a:cubicBezTo>
                  <a:pt x="-250454" y="832471"/>
                  <a:pt x="222719" y="0"/>
                  <a:pt x="10020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17216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2" name="Picture Placeholder 11">
            <a:extLst>
              <a:ext uri="{FF2B5EF4-FFF2-40B4-BE49-F238E27FC236}">
                <a16:creationId xmlns:a16="http://schemas.microsoft.com/office/drawing/2014/main" id="{5DC9D0F1-6798-4604-B3B8-65FD5854383A}"/>
              </a:ext>
            </a:extLst>
          </p:cNvPr>
          <p:cNvSpPr>
            <a:spLocks noGrp="1"/>
          </p:cNvSpPr>
          <p:nvPr>
            <p:ph type="pic" sz="quarter" idx="13"/>
          </p:nvPr>
        </p:nvSpPr>
        <p:spPr>
          <a:xfrm>
            <a:off x="1173601" y="538327"/>
            <a:ext cx="9405586" cy="5646930"/>
          </a:xfrm>
          <a:custGeom>
            <a:avLst/>
            <a:gdLst>
              <a:gd name="connsiteX0" fmla="*/ 1002064 w 9405586"/>
              <a:gd name="connsiteY0" fmla="*/ 0 h 5646930"/>
              <a:gd name="connsiteX1" fmla="*/ 4476610 w 9405586"/>
              <a:gd name="connsiteY1" fmla="*/ 0 h 5646930"/>
              <a:gd name="connsiteX2" fmla="*/ 4534270 w 9405586"/>
              <a:gd name="connsiteY2" fmla="*/ 0 h 5646930"/>
              <a:gd name="connsiteX3" fmla="*/ 4835774 w 9405586"/>
              <a:gd name="connsiteY3" fmla="*/ 0 h 5646930"/>
              <a:gd name="connsiteX4" fmla="*/ 5218874 w 9405586"/>
              <a:gd name="connsiteY4" fmla="*/ 0 h 5646930"/>
              <a:gd name="connsiteX5" fmla="*/ 7054222 w 9405586"/>
              <a:gd name="connsiteY5" fmla="*/ 0 h 5646930"/>
              <a:gd name="connsiteX6" fmla="*/ 9405586 w 9405586"/>
              <a:gd name="connsiteY6" fmla="*/ 4132263 h 5646930"/>
              <a:gd name="connsiteX7" fmla="*/ 4578832 w 9405586"/>
              <a:gd name="connsiteY7" fmla="*/ 4132263 h 5646930"/>
              <a:gd name="connsiteX8" fmla="*/ 4531544 w 9405586"/>
              <a:gd name="connsiteY8" fmla="*/ 4214374 h 5646930"/>
              <a:gd name="connsiteX9" fmla="*/ 3994190 w 9405586"/>
              <a:gd name="connsiteY9" fmla="*/ 5147448 h 5646930"/>
              <a:gd name="connsiteX10" fmla="*/ 2240665 w 9405586"/>
              <a:gd name="connsiteY10" fmla="*/ 5147448 h 5646930"/>
              <a:gd name="connsiteX11" fmla="*/ 139218 w 9405586"/>
              <a:gd name="connsiteY11" fmla="*/ 1498448 h 5646930"/>
              <a:gd name="connsiteX12" fmla="*/ 1002064 w 9405586"/>
              <a:gd name="connsiteY12" fmla="*/ 0 h 564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05586" h="5646930">
                <a:moveTo>
                  <a:pt x="1002064" y="0"/>
                </a:moveTo>
                <a:cubicBezTo>
                  <a:pt x="1002064" y="0"/>
                  <a:pt x="1002064" y="0"/>
                  <a:pt x="4476610" y="0"/>
                </a:cubicBezTo>
                <a:lnTo>
                  <a:pt x="4534270" y="0"/>
                </a:lnTo>
                <a:lnTo>
                  <a:pt x="4835774" y="0"/>
                </a:lnTo>
                <a:cubicBezTo>
                  <a:pt x="4959442" y="0"/>
                  <a:pt x="5087099" y="0"/>
                  <a:pt x="5218874" y="0"/>
                </a:cubicBezTo>
                <a:lnTo>
                  <a:pt x="7054222" y="0"/>
                </a:lnTo>
                <a:lnTo>
                  <a:pt x="9405586" y="4132263"/>
                </a:lnTo>
                <a:lnTo>
                  <a:pt x="4578832" y="4132263"/>
                </a:lnTo>
                <a:lnTo>
                  <a:pt x="4531544" y="4214374"/>
                </a:lnTo>
                <a:cubicBezTo>
                  <a:pt x="4369742" y="4495332"/>
                  <a:pt x="4191201" y="4805354"/>
                  <a:pt x="3994190" y="5147448"/>
                </a:cubicBezTo>
                <a:cubicBezTo>
                  <a:pt x="3604519" y="5813425"/>
                  <a:pt x="2630337" y="5813425"/>
                  <a:pt x="2240665" y="5147448"/>
                </a:cubicBezTo>
                <a:cubicBezTo>
                  <a:pt x="2240665" y="5147448"/>
                  <a:pt x="2240665" y="5147448"/>
                  <a:pt x="139218" y="1498448"/>
                </a:cubicBezTo>
                <a:cubicBezTo>
                  <a:pt x="-250454" y="832471"/>
                  <a:pt x="222719" y="0"/>
                  <a:pt x="100206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828277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AF103-66F2-4638-8E70-92BDED37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8DB8B5-7670-48A2-B2F6-3DF93F95F5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59C4E-4175-4D96-9451-B668A1D99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D28A85-EE6E-4305-9D8C-2F0A71BB114D}"/>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6" name="Footer Placeholder 5">
            <a:extLst>
              <a:ext uri="{FF2B5EF4-FFF2-40B4-BE49-F238E27FC236}">
                <a16:creationId xmlns:a16="http://schemas.microsoft.com/office/drawing/2014/main" id="{93E09EAC-0145-474E-840F-8DA387C5E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C8B23-CBF7-4E48-8CC1-8535D7D15EEA}"/>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1971356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65C4-8163-4ABA-A4BE-5238B691EF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9C6A58-D185-4CFB-BAA3-8E20E69924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928696-6D35-48A9-BCA6-40C3B2F44C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BF9BFF-53C8-417C-A961-B729A2E90FDC}"/>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6" name="Footer Placeholder 5">
            <a:extLst>
              <a:ext uri="{FF2B5EF4-FFF2-40B4-BE49-F238E27FC236}">
                <a16:creationId xmlns:a16="http://schemas.microsoft.com/office/drawing/2014/main" id="{81C95FFC-9DC3-4867-B8DE-5D9B3B8D17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475ACA-713C-4EA1-85C8-B9D0170D0A0B}"/>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42718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0D03-9F98-4DA8-AFEB-976C660F5E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4529D-2DA3-4193-90F0-D8C682DB38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1D951-3D98-4BE1-A08D-D64B38DB3BF8}"/>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EB617AD4-6EFF-4507-8FBF-EBF4DA1B7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DB0F1-A65E-4C5B-A9E5-58F062F28520}"/>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1516840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45FEB-CD2B-4481-BA68-7BB769199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DB0D28-DDB9-478F-BC95-B77C4B8BA24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A37C46-DD86-4209-B216-DB80EA8CDB07}"/>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F19D2D77-C559-42B7-AB38-980C2F304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AEE4C-8B95-434F-9F76-477292934D43}"/>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1884840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68E6-255A-404E-B4D6-0FBA06F65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05B67-FC53-47D5-A0B8-500A4A62E7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B8FEDD-4F08-4700-A4B0-3811C19F8D99}"/>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F2B1B36A-53AB-4CB7-87ED-E33F7180D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09BD6-4D2B-45DE-8EC3-C93E15205A4C}"/>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382184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2040-9D2F-44AC-8200-7E1CF809B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A1193-A59C-40CC-9D42-462E214174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455F0F-9EF3-46AE-8B8E-96AF2691298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21210-4FCB-44EE-92E8-5B1A097A5A3F}"/>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6" name="Footer Placeholder 5">
            <a:extLst>
              <a:ext uri="{FF2B5EF4-FFF2-40B4-BE49-F238E27FC236}">
                <a16:creationId xmlns:a16="http://schemas.microsoft.com/office/drawing/2014/main" id="{0675BCA6-5C59-4659-BB0E-0CB08A5F70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6071E-2E53-4E92-AF34-C4DD44A02F99}"/>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1644380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4268-DFDE-474A-B4F9-288AE72273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13E8C3-93E3-4A4F-AE37-2B9AEB561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55CD34-5907-4B4C-A4A3-050A5AD7FCD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06B0FA-DB1D-460B-8CAF-2203F34D2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83E4B5-A0C1-4544-B502-1FCC67C0EB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D70CD7-8858-40B8-A94C-7C991FB8E29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8" name="Footer Placeholder 7">
            <a:extLst>
              <a:ext uri="{FF2B5EF4-FFF2-40B4-BE49-F238E27FC236}">
                <a16:creationId xmlns:a16="http://schemas.microsoft.com/office/drawing/2014/main" id="{D7288C5D-ADF3-4F65-B710-F621E4573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ED0126-DF14-4E39-8607-3EF73DB1D575}"/>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3087579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1660-D177-4CF4-AC87-31060EB4D3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A629B3-F33F-43E5-B81C-73061211195D}"/>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4" name="Footer Placeholder 3">
            <a:extLst>
              <a:ext uri="{FF2B5EF4-FFF2-40B4-BE49-F238E27FC236}">
                <a16:creationId xmlns:a16="http://schemas.microsoft.com/office/drawing/2014/main" id="{2AF0E448-B73E-4CCC-BB90-7257BA913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ED09B4-B335-4958-B74F-CF54783D29DA}"/>
              </a:ext>
            </a:extLst>
          </p:cNvPr>
          <p:cNvSpPr>
            <a:spLocks noGrp="1"/>
          </p:cNvSpPr>
          <p:nvPr>
            <p:ph type="sldNum" sz="quarter" idx="12"/>
          </p:nvPr>
        </p:nvSpPr>
        <p:spPr/>
        <p:txBody>
          <a:bodyPr/>
          <a:lstStyle/>
          <a:p>
            <a:fld id="{0A0C873C-4420-4A57-B42C-A5D53864B5EA}" type="slidenum">
              <a:rPr lang="en-US" smtClean="0"/>
              <a:t>‹#›</a:t>
            </a:fld>
            <a:endParaRPr lang="en-US"/>
          </a:p>
        </p:txBody>
      </p:sp>
    </p:spTree>
    <p:extLst>
      <p:ext uri="{BB962C8B-B14F-4D97-AF65-F5344CB8AC3E}">
        <p14:creationId xmlns:p14="http://schemas.microsoft.com/office/powerpoint/2010/main" val="2997207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6" name="Picture Placeholder 5">
            <a:extLst>
              <a:ext uri="{FF2B5EF4-FFF2-40B4-BE49-F238E27FC236}">
                <a16:creationId xmlns:a16="http://schemas.microsoft.com/office/drawing/2014/main" id="{E2D9CFBA-48DE-46E5-9895-1E4291D1F7AF}"/>
              </a:ext>
            </a:extLst>
          </p:cNvPr>
          <p:cNvSpPr>
            <a:spLocks noGrp="1"/>
          </p:cNvSpPr>
          <p:nvPr>
            <p:ph type="pic" sz="quarter" idx="13"/>
          </p:nvPr>
        </p:nvSpPr>
        <p:spPr>
          <a:xfrm>
            <a:off x="601663" y="890588"/>
            <a:ext cx="6400800" cy="5124450"/>
          </a:xfrm>
        </p:spPr>
        <p:txBody>
          <a:bodyPr/>
          <a:lstStyle/>
          <a:p>
            <a:endParaRPr lang="en-US"/>
          </a:p>
        </p:txBody>
      </p:sp>
    </p:spTree>
    <p:extLst>
      <p:ext uri="{BB962C8B-B14F-4D97-AF65-F5344CB8AC3E}">
        <p14:creationId xmlns:p14="http://schemas.microsoft.com/office/powerpoint/2010/main" val="15466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10" name="Picture Placeholder 9">
            <a:extLst>
              <a:ext uri="{FF2B5EF4-FFF2-40B4-BE49-F238E27FC236}">
                <a16:creationId xmlns:a16="http://schemas.microsoft.com/office/drawing/2014/main" id="{05513B47-7DF9-42B9-97BA-CB676B4BCE88}"/>
              </a:ext>
            </a:extLst>
          </p:cNvPr>
          <p:cNvSpPr>
            <a:spLocks noGrp="1"/>
          </p:cNvSpPr>
          <p:nvPr>
            <p:ph type="pic" sz="quarter" idx="13"/>
          </p:nvPr>
        </p:nvSpPr>
        <p:spPr>
          <a:xfrm>
            <a:off x="-326571" y="-1767776"/>
            <a:ext cx="14625349" cy="9480952"/>
          </a:xfrm>
          <a:custGeom>
            <a:avLst/>
            <a:gdLst>
              <a:gd name="connsiteX0" fmla="*/ 898072 w 14625349"/>
              <a:gd name="connsiteY0" fmla="*/ 0 h 9480952"/>
              <a:gd name="connsiteX1" fmla="*/ 14625349 w 14625349"/>
              <a:gd name="connsiteY1" fmla="*/ 7925447 h 9480952"/>
              <a:gd name="connsiteX2" fmla="*/ 13727277 w 14625349"/>
              <a:gd name="connsiteY2" fmla="*/ 9480952 h 9480952"/>
              <a:gd name="connsiteX3" fmla="*/ 0 w 14625349"/>
              <a:gd name="connsiteY3" fmla="*/ 1555505 h 9480952"/>
            </a:gdLst>
            <a:ahLst/>
            <a:cxnLst>
              <a:cxn ang="0">
                <a:pos x="connsiteX0" y="connsiteY0"/>
              </a:cxn>
              <a:cxn ang="0">
                <a:pos x="connsiteX1" y="connsiteY1"/>
              </a:cxn>
              <a:cxn ang="0">
                <a:pos x="connsiteX2" y="connsiteY2"/>
              </a:cxn>
              <a:cxn ang="0">
                <a:pos x="connsiteX3" y="connsiteY3"/>
              </a:cxn>
            </a:cxnLst>
            <a:rect l="l" t="t" r="r" b="b"/>
            <a:pathLst>
              <a:path w="14625349" h="9480952">
                <a:moveTo>
                  <a:pt x="898072" y="0"/>
                </a:moveTo>
                <a:lnTo>
                  <a:pt x="14625349" y="7925447"/>
                </a:lnTo>
                <a:lnTo>
                  <a:pt x="13727277" y="9480952"/>
                </a:lnTo>
                <a:lnTo>
                  <a:pt x="0" y="1555505"/>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3606857-BA2C-48AF-A07A-810115B906FC}"/>
              </a:ext>
            </a:extLst>
          </p:cNvPr>
          <p:cNvSpPr>
            <a:spLocks noGrp="1"/>
          </p:cNvSpPr>
          <p:nvPr>
            <p:ph type="pic" sz="quarter" idx="14"/>
          </p:nvPr>
        </p:nvSpPr>
        <p:spPr>
          <a:xfrm>
            <a:off x="-1194903" y="-298205"/>
            <a:ext cx="14625349" cy="9480952"/>
          </a:xfrm>
          <a:custGeom>
            <a:avLst/>
            <a:gdLst>
              <a:gd name="connsiteX0" fmla="*/ 898072 w 14625349"/>
              <a:gd name="connsiteY0" fmla="*/ 0 h 9480952"/>
              <a:gd name="connsiteX1" fmla="*/ 14625349 w 14625349"/>
              <a:gd name="connsiteY1" fmla="*/ 7925447 h 9480952"/>
              <a:gd name="connsiteX2" fmla="*/ 13727277 w 14625349"/>
              <a:gd name="connsiteY2" fmla="*/ 9480952 h 9480952"/>
              <a:gd name="connsiteX3" fmla="*/ 0 w 14625349"/>
              <a:gd name="connsiteY3" fmla="*/ 1555505 h 9480952"/>
            </a:gdLst>
            <a:ahLst/>
            <a:cxnLst>
              <a:cxn ang="0">
                <a:pos x="connsiteX0" y="connsiteY0"/>
              </a:cxn>
              <a:cxn ang="0">
                <a:pos x="connsiteX1" y="connsiteY1"/>
              </a:cxn>
              <a:cxn ang="0">
                <a:pos x="connsiteX2" y="connsiteY2"/>
              </a:cxn>
              <a:cxn ang="0">
                <a:pos x="connsiteX3" y="connsiteY3"/>
              </a:cxn>
            </a:cxnLst>
            <a:rect l="l" t="t" r="r" b="b"/>
            <a:pathLst>
              <a:path w="14625349" h="9480952">
                <a:moveTo>
                  <a:pt x="898072" y="0"/>
                </a:moveTo>
                <a:lnTo>
                  <a:pt x="14625349" y="7925447"/>
                </a:lnTo>
                <a:lnTo>
                  <a:pt x="13727277" y="9480952"/>
                </a:lnTo>
                <a:lnTo>
                  <a:pt x="0" y="1555505"/>
                </a:lnTo>
                <a:close/>
              </a:path>
            </a:pathLst>
          </a:custGeom>
        </p:spPr>
        <p:txBody>
          <a:bodyPr wrap="square">
            <a:noAutofit/>
          </a:bodyPr>
          <a:lstStyle/>
          <a:p>
            <a:endParaRPr lang="en-US"/>
          </a:p>
        </p:txBody>
      </p:sp>
      <p:sp>
        <p:nvSpPr>
          <p:cNvPr id="16" name="Picture Placeholder 15">
            <a:extLst>
              <a:ext uri="{FF2B5EF4-FFF2-40B4-BE49-F238E27FC236}">
                <a16:creationId xmlns:a16="http://schemas.microsoft.com/office/drawing/2014/main" id="{C130F6B0-6E3C-41FB-AB77-D308841752BB}"/>
              </a:ext>
            </a:extLst>
          </p:cNvPr>
          <p:cNvSpPr>
            <a:spLocks noGrp="1"/>
          </p:cNvSpPr>
          <p:nvPr>
            <p:ph type="pic" sz="quarter" idx="15"/>
          </p:nvPr>
        </p:nvSpPr>
        <p:spPr>
          <a:xfrm>
            <a:off x="838200" y="5453063"/>
            <a:ext cx="925513" cy="555625"/>
          </a:xfrm>
        </p:spPr>
        <p:txBody>
          <a:bodyPr/>
          <a:lstStyle/>
          <a:p>
            <a:endParaRPr lang="en-US"/>
          </a:p>
        </p:txBody>
      </p:sp>
    </p:spTree>
    <p:extLst>
      <p:ext uri="{BB962C8B-B14F-4D97-AF65-F5344CB8AC3E}">
        <p14:creationId xmlns:p14="http://schemas.microsoft.com/office/powerpoint/2010/main" val="1174516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2581CD-4CC7-4511-8C10-4ED94F96C4C5}"/>
              </a:ext>
            </a:extLst>
          </p:cNvPr>
          <p:cNvSpPr>
            <a:spLocks noGrp="1"/>
          </p:cNvSpPr>
          <p:nvPr>
            <p:ph type="dt" sz="half" idx="10"/>
          </p:nvPr>
        </p:nvSpPr>
        <p:spPr/>
        <p:txBody>
          <a:bodyPr/>
          <a:lstStyle/>
          <a:p>
            <a:fld id="{5954CD30-4CEC-4BF9-AFD5-6940EA4D0410}" type="datetimeFigureOut">
              <a:rPr lang="en-US" smtClean="0"/>
              <a:t>8/14/2018</a:t>
            </a:fld>
            <a:endParaRPr lang="en-US"/>
          </a:p>
        </p:txBody>
      </p:sp>
      <p:sp>
        <p:nvSpPr>
          <p:cNvPr id="3" name="Footer Placeholder 2">
            <a:extLst>
              <a:ext uri="{FF2B5EF4-FFF2-40B4-BE49-F238E27FC236}">
                <a16:creationId xmlns:a16="http://schemas.microsoft.com/office/drawing/2014/main" id="{A4064828-85CC-42F6-AC5D-8D032E88BE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51E507-8714-44F6-9B8C-905D76E263AE}"/>
              </a:ext>
            </a:extLst>
          </p:cNvPr>
          <p:cNvSpPr>
            <a:spLocks noGrp="1"/>
          </p:cNvSpPr>
          <p:nvPr>
            <p:ph type="sldNum" sz="quarter" idx="12"/>
          </p:nvPr>
        </p:nvSpPr>
        <p:spPr/>
        <p:txBody>
          <a:bodyPr/>
          <a:lstStyle/>
          <a:p>
            <a:fld id="{0A0C873C-4420-4A57-B42C-A5D53864B5EA}" type="slidenum">
              <a:rPr lang="en-US" smtClean="0"/>
              <a:t>‹#›</a:t>
            </a:fld>
            <a:endParaRPr lang="en-US"/>
          </a:p>
        </p:txBody>
      </p:sp>
      <p:sp>
        <p:nvSpPr>
          <p:cNvPr id="5" name="Picture Placeholder 2">
            <a:extLst>
              <a:ext uri="{FF2B5EF4-FFF2-40B4-BE49-F238E27FC236}">
                <a16:creationId xmlns:a16="http://schemas.microsoft.com/office/drawing/2014/main" id="{D8E00AD5-8ECE-4F53-9343-4AC07AF45E27}"/>
              </a:ext>
            </a:extLst>
          </p:cNvPr>
          <p:cNvSpPr>
            <a:spLocks noGrp="1"/>
          </p:cNvSpPr>
          <p:nvPr>
            <p:ph type="pic" sz="quarter" idx="13"/>
          </p:nvPr>
        </p:nvSpPr>
        <p:spPr>
          <a:xfrm>
            <a:off x="2" y="1725083"/>
            <a:ext cx="12191998" cy="2477948"/>
          </a:xfrm>
        </p:spPr>
      </p:sp>
    </p:spTree>
    <p:extLst>
      <p:ext uri="{BB962C8B-B14F-4D97-AF65-F5344CB8AC3E}">
        <p14:creationId xmlns:p14="http://schemas.microsoft.com/office/powerpoint/2010/main" val="383209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1CFB9D-9CCA-4F37-85E8-1B8F6F0916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FC6AC9-3B32-4365-BBEB-46BC1649F1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4BC3C-147C-4FC6-A9E3-899C45C6D5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54CD30-4CEC-4BF9-AFD5-6940EA4D0410}" type="datetimeFigureOut">
              <a:rPr lang="en-US" smtClean="0"/>
              <a:t>8/14/2018</a:t>
            </a:fld>
            <a:endParaRPr lang="en-US"/>
          </a:p>
        </p:txBody>
      </p:sp>
      <p:sp>
        <p:nvSpPr>
          <p:cNvPr id="5" name="Footer Placeholder 4">
            <a:extLst>
              <a:ext uri="{FF2B5EF4-FFF2-40B4-BE49-F238E27FC236}">
                <a16:creationId xmlns:a16="http://schemas.microsoft.com/office/drawing/2014/main" id="{700862B7-04DC-4780-AB3E-0DBA2EC27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AC5468-8131-498D-8295-648D452D61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0C873C-4420-4A57-B42C-A5D53864B5EA}" type="slidenum">
              <a:rPr lang="en-US" smtClean="0"/>
              <a:t>‹#›</a:t>
            </a:fld>
            <a:endParaRPr lang="en-US"/>
          </a:p>
        </p:txBody>
      </p:sp>
    </p:spTree>
    <p:extLst>
      <p:ext uri="{BB962C8B-B14F-4D97-AF65-F5344CB8AC3E}">
        <p14:creationId xmlns:p14="http://schemas.microsoft.com/office/powerpoint/2010/main" val="3030149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7" r:id="rId8"/>
    <p:sldLayoutId id="2147483674" r:id="rId9"/>
    <p:sldLayoutId id="2147483673" r:id="rId10"/>
    <p:sldLayoutId id="2147483672" r:id="rId11"/>
    <p:sldLayoutId id="2147483671" r:id="rId12"/>
    <p:sldLayoutId id="2147483670" r:id="rId13"/>
    <p:sldLayoutId id="2147483669" r:id="rId14"/>
    <p:sldLayoutId id="2147483676" r:id="rId15"/>
    <p:sldLayoutId id="2147483667" r:id="rId16"/>
    <p:sldLayoutId id="2147483666" r:id="rId17"/>
    <p:sldLayoutId id="2147483662" r:id="rId18"/>
    <p:sldLayoutId id="2147483675" r:id="rId19"/>
    <p:sldLayoutId id="2147483665" r:id="rId20"/>
    <p:sldLayoutId id="2147483668" r:id="rId21"/>
    <p:sldLayoutId id="2147483663" r:id="rId22"/>
    <p:sldLayoutId id="2147483664" r:id="rId23"/>
    <p:sldLayoutId id="2147483660" r:id="rId24"/>
    <p:sldLayoutId id="2147483661" r:id="rId25"/>
    <p:sldLayoutId id="2147483656" r:id="rId26"/>
    <p:sldLayoutId id="2147483657" r:id="rId27"/>
    <p:sldLayoutId id="2147483658" r:id="rId28"/>
    <p:sldLayoutId id="214748365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E24A8A8-D6EE-49F8-973D-3264AC5DA3BB}"/>
              </a:ext>
            </a:extLst>
          </p:cNvPr>
          <p:cNvSpPr>
            <a:spLocks/>
          </p:cNvSpPr>
          <p:nvPr/>
        </p:nvSpPr>
        <p:spPr bwMode="auto">
          <a:xfrm rot="10800000">
            <a:off x="840847" y="311776"/>
            <a:ext cx="11375216" cy="6234447"/>
          </a:xfrm>
          <a:custGeom>
            <a:avLst/>
            <a:gdLst>
              <a:gd name="connsiteX0" fmla="*/ 10268529 w 11375216"/>
              <a:gd name="connsiteY0" fmla="*/ 6234447 h 6234447"/>
              <a:gd name="connsiteX1" fmla="*/ 8303825 w 11375216"/>
              <a:gd name="connsiteY1" fmla="*/ 6234447 h 6234447"/>
              <a:gd name="connsiteX2" fmla="*/ 8091055 w 11375216"/>
              <a:gd name="connsiteY2" fmla="*/ 6234447 h 6234447"/>
              <a:gd name="connsiteX3" fmla="*/ 8047862 w 11375216"/>
              <a:gd name="connsiteY3" fmla="*/ 6234447 h 6234447"/>
              <a:gd name="connsiteX4" fmla="*/ 5611453 w 11375216"/>
              <a:gd name="connsiteY4" fmla="*/ 6234447 h 6234447"/>
              <a:gd name="connsiteX5" fmla="*/ 0 w 11375216"/>
              <a:gd name="connsiteY5" fmla="*/ 6234447 h 6234447"/>
              <a:gd name="connsiteX6" fmla="*/ 0 w 11375216"/>
              <a:gd name="connsiteY6" fmla="*/ 1662447 h 6234447"/>
              <a:gd name="connsiteX7" fmla="*/ 6323973 w 11375216"/>
              <a:gd name="connsiteY7" fmla="*/ 1662447 h 6234447"/>
              <a:gd name="connsiteX8" fmla="*/ 6370546 w 11375216"/>
              <a:gd name="connsiteY8" fmla="*/ 1581603 h 6234447"/>
              <a:gd name="connsiteX9" fmla="*/ 6964004 w 11375216"/>
              <a:gd name="connsiteY9" fmla="*/ 551451 h 6234447"/>
              <a:gd name="connsiteX10" fmla="*/ 8900609 w 11375216"/>
              <a:gd name="connsiteY10" fmla="*/ 551451 h 6234447"/>
              <a:gd name="connsiteX11" fmla="*/ 11221462 w 11375216"/>
              <a:gd name="connsiteY11" fmla="*/ 4580097 h 6234447"/>
              <a:gd name="connsiteX12" fmla="*/ 10268529 w 11375216"/>
              <a:gd name="connsiteY12" fmla="*/ 6234447 h 623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5216" h="6234447">
                <a:moveTo>
                  <a:pt x="10268529" y="6234447"/>
                </a:moveTo>
                <a:cubicBezTo>
                  <a:pt x="10268529" y="6234447"/>
                  <a:pt x="10268529" y="6234447"/>
                  <a:pt x="8303825" y="6234447"/>
                </a:cubicBezTo>
                <a:lnTo>
                  <a:pt x="8091055" y="6234447"/>
                </a:lnTo>
                <a:lnTo>
                  <a:pt x="8047862" y="6234447"/>
                </a:lnTo>
                <a:cubicBezTo>
                  <a:pt x="7426075" y="6234447"/>
                  <a:pt x="6630189" y="6234447"/>
                  <a:pt x="5611453" y="6234447"/>
                </a:cubicBezTo>
                <a:lnTo>
                  <a:pt x="0" y="6234447"/>
                </a:lnTo>
                <a:lnTo>
                  <a:pt x="0" y="1662447"/>
                </a:lnTo>
                <a:lnTo>
                  <a:pt x="6323973" y="1662447"/>
                </a:lnTo>
                <a:lnTo>
                  <a:pt x="6370546" y="1581603"/>
                </a:lnTo>
                <a:cubicBezTo>
                  <a:pt x="6549242" y="1271414"/>
                  <a:pt x="6746424" y="929136"/>
                  <a:pt x="6964004" y="551451"/>
                </a:cubicBezTo>
                <a:cubicBezTo>
                  <a:pt x="7394361" y="-183816"/>
                  <a:pt x="8470252" y="-183816"/>
                  <a:pt x="8900609" y="551451"/>
                </a:cubicBezTo>
                <a:cubicBezTo>
                  <a:pt x="8900609" y="551451"/>
                  <a:pt x="8900609" y="551451"/>
                  <a:pt x="11221462" y="4580097"/>
                </a:cubicBezTo>
                <a:cubicBezTo>
                  <a:pt x="11651819" y="5315364"/>
                  <a:pt x="11129243" y="6234447"/>
                  <a:pt x="10268529" y="6234447"/>
                </a:cubicBezTo>
                <a:close/>
              </a:path>
            </a:pathLst>
          </a:custGeom>
          <a:gradFill>
            <a:gsLst>
              <a:gs pos="0">
                <a:srgbClr val="523089"/>
              </a:gs>
              <a:gs pos="100000">
                <a:srgbClr val="65ADA8"/>
              </a:gs>
            </a:gsLst>
            <a:lin ang="5400000" scaled="1"/>
          </a:gradFill>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14" name="Picture Placeholder 13">
            <a:extLst>
              <a:ext uri="{FF2B5EF4-FFF2-40B4-BE49-F238E27FC236}">
                <a16:creationId xmlns:a16="http://schemas.microsoft.com/office/drawing/2014/main" id="{2C6ECC94-5412-4F8D-943D-FA3587B14E7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977" b="9977"/>
          <a:stretch>
            <a:fillRect/>
          </a:stretch>
        </p:blipFill>
        <p:spPr>
          <a:xfrm>
            <a:off x="1107340" y="444296"/>
            <a:ext cx="9405586" cy="5646930"/>
          </a:xfrm>
        </p:spPr>
      </p:pic>
      <p:sp>
        <p:nvSpPr>
          <p:cNvPr id="20" name="Freeform 9">
            <a:extLst>
              <a:ext uri="{FF2B5EF4-FFF2-40B4-BE49-F238E27FC236}">
                <a16:creationId xmlns:a16="http://schemas.microsoft.com/office/drawing/2014/main" id="{F48E049C-94AB-48F3-B4E1-463FE08AAA88}"/>
              </a:ext>
            </a:extLst>
          </p:cNvPr>
          <p:cNvSpPr>
            <a:spLocks/>
          </p:cNvSpPr>
          <p:nvPr/>
        </p:nvSpPr>
        <p:spPr bwMode="auto">
          <a:xfrm>
            <a:off x="3800036" y="585806"/>
            <a:ext cx="4349351" cy="382716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gradFill>
            <a:gsLst>
              <a:gs pos="0">
                <a:srgbClr val="523089"/>
              </a:gs>
              <a:gs pos="100000">
                <a:srgbClr val="65ADA8"/>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TextBox 14">
            <a:extLst>
              <a:ext uri="{FF2B5EF4-FFF2-40B4-BE49-F238E27FC236}">
                <a16:creationId xmlns:a16="http://schemas.microsoft.com/office/drawing/2014/main" id="{E6F606C6-0B9A-42B8-9155-506CF083D6AD}"/>
              </a:ext>
            </a:extLst>
          </p:cNvPr>
          <p:cNvSpPr txBox="1"/>
          <p:nvPr/>
        </p:nvSpPr>
        <p:spPr>
          <a:xfrm>
            <a:off x="4320209" y="2330766"/>
            <a:ext cx="3551581" cy="830997"/>
          </a:xfrm>
          <a:prstGeom prst="rect">
            <a:avLst/>
          </a:prstGeom>
          <a:noFill/>
        </p:spPr>
        <p:txBody>
          <a:bodyPr wrap="square" rtlCol="0">
            <a:spAutoFit/>
          </a:bodyPr>
          <a:lstStyle/>
          <a:p>
            <a:pPr algn="ctr"/>
            <a:r>
              <a:rPr lang="en-IN" sz="4800" b="1" dirty="0">
                <a:solidFill>
                  <a:schemeClr val="bg1"/>
                </a:solidFill>
              </a:rPr>
              <a:t>IIHT</a:t>
            </a:r>
            <a:endParaRPr lang="en-GB" sz="4800" b="1" dirty="0">
              <a:solidFill>
                <a:schemeClr val="bg1"/>
              </a:solidFill>
            </a:endParaRPr>
          </a:p>
        </p:txBody>
      </p:sp>
      <p:sp>
        <p:nvSpPr>
          <p:cNvPr id="17" name="TextBox 16">
            <a:extLst>
              <a:ext uri="{FF2B5EF4-FFF2-40B4-BE49-F238E27FC236}">
                <a16:creationId xmlns:a16="http://schemas.microsoft.com/office/drawing/2014/main" id="{06D3B2C7-F73A-4B62-A054-160A00D475FC}"/>
              </a:ext>
            </a:extLst>
          </p:cNvPr>
          <p:cNvSpPr txBox="1"/>
          <p:nvPr/>
        </p:nvSpPr>
        <p:spPr>
          <a:xfrm>
            <a:off x="3922643" y="3244333"/>
            <a:ext cx="3949147" cy="830997"/>
          </a:xfrm>
          <a:prstGeom prst="rect">
            <a:avLst/>
          </a:prstGeom>
          <a:noFill/>
        </p:spPr>
        <p:txBody>
          <a:bodyPr wrap="square" rtlCol="0">
            <a:spAutoFit/>
          </a:bodyPr>
          <a:lstStyle/>
          <a:p>
            <a:pPr algn="ctr"/>
            <a:r>
              <a:rPr lang="en-IN" sz="2400" b="1" dirty="0">
                <a:solidFill>
                  <a:schemeClr val="bg1"/>
                </a:solidFill>
              </a:rPr>
              <a:t>Connecting Talent to Opportunity</a:t>
            </a:r>
            <a:endParaRPr lang="en-GB" sz="2400" b="1" dirty="0">
              <a:solidFill>
                <a:schemeClr val="bg1"/>
              </a:solidFill>
            </a:endParaRPr>
          </a:p>
        </p:txBody>
      </p:sp>
    </p:spTree>
    <p:extLst>
      <p:ext uri="{BB962C8B-B14F-4D97-AF65-F5344CB8AC3E}">
        <p14:creationId xmlns:p14="http://schemas.microsoft.com/office/powerpoint/2010/main" val="4175374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6B90942-36CC-44D4-8C2B-C48AEB2E6E3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970" b="9970"/>
          <a:stretch>
            <a:fillRect/>
          </a:stretch>
        </p:blipFill>
        <p:spPr>
          <a:xfrm>
            <a:off x="4373217" y="4359965"/>
            <a:ext cx="4108173" cy="2365513"/>
          </a:xfrm>
        </p:spPr>
      </p:pic>
      <p:sp>
        <p:nvSpPr>
          <p:cNvPr id="2" name="Rectangle 1">
            <a:extLst>
              <a:ext uri="{FF2B5EF4-FFF2-40B4-BE49-F238E27FC236}">
                <a16:creationId xmlns:a16="http://schemas.microsoft.com/office/drawing/2014/main" id="{D9682E1D-44D0-4E5B-B93F-0F1FA38CFB2B}"/>
              </a:ext>
            </a:extLst>
          </p:cNvPr>
          <p:cNvSpPr/>
          <p:nvPr/>
        </p:nvSpPr>
        <p:spPr>
          <a:xfrm>
            <a:off x="3352799" y="2491409"/>
            <a:ext cx="6149008" cy="1107996"/>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lstStyle/>
          <a:p>
            <a:pPr algn="ctr"/>
            <a:r>
              <a:rPr lang="en-US" sz="6600" b="1" dirty="0">
                <a:ln w="12700">
                  <a:solidFill>
                    <a:schemeClr val="accent5"/>
                  </a:solidFill>
                  <a:prstDash val="solid"/>
                </a:ln>
                <a:pattFill prst="ltDnDiag">
                  <a:fgClr>
                    <a:schemeClr val="accent5">
                      <a:lumMod val="60000"/>
                      <a:lumOff val="40000"/>
                    </a:schemeClr>
                  </a:fgClr>
                  <a:bgClr>
                    <a:schemeClr val="bg1"/>
                  </a:bgClr>
                </a:pattFill>
              </a:rPr>
              <a:t>Thank You</a:t>
            </a:r>
          </a:p>
        </p:txBody>
      </p:sp>
    </p:spTree>
    <p:extLst>
      <p:ext uri="{BB962C8B-B14F-4D97-AF65-F5344CB8AC3E}">
        <p14:creationId xmlns:p14="http://schemas.microsoft.com/office/powerpoint/2010/main" val="177938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E24A8A8-D6EE-49F8-973D-3264AC5DA3BB}"/>
              </a:ext>
            </a:extLst>
          </p:cNvPr>
          <p:cNvSpPr>
            <a:spLocks/>
          </p:cNvSpPr>
          <p:nvPr/>
        </p:nvSpPr>
        <p:spPr bwMode="auto">
          <a:xfrm rot="10800000">
            <a:off x="840847" y="502275"/>
            <a:ext cx="11375216" cy="5853449"/>
          </a:xfrm>
          <a:custGeom>
            <a:avLst/>
            <a:gdLst>
              <a:gd name="connsiteX0" fmla="*/ 10268529 w 11375216"/>
              <a:gd name="connsiteY0" fmla="*/ 6234447 h 6234447"/>
              <a:gd name="connsiteX1" fmla="*/ 8303825 w 11375216"/>
              <a:gd name="connsiteY1" fmla="*/ 6234447 h 6234447"/>
              <a:gd name="connsiteX2" fmla="*/ 8091055 w 11375216"/>
              <a:gd name="connsiteY2" fmla="*/ 6234447 h 6234447"/>
              <a:gd name="connsiteX3" fmla="*/ 8047862 w 11375216"/>
              <a:gd name="connsiteY3" fmla="*/ 6234447 h 6234447"/>
              <a:gd name="connsiteX4" fmla="*/ 5611453 w 11375216"/>
              <a:gd name="connsiteY4" fmla="*/ 6234447 h 6234447"/>
              <a:gd name="connsiteX5" fmla="*/ 0 w 11375216"/>
              <a:gd name="connsiteY5" fmla="*/ 6234447 h 6234447"/>
              <a:gd name="connsiteX6" fmla="*/ 0 w 11375216"/>
              <a:gd name="connsiteY6" fmla="*/ 1662447 h 6234447"/>
              <a:gd name="connsiteX7" fmla="*/ 6323973 w 11375216"/>
              <a:gd name="connsiteY7" fmla="*/ 1662447 h 6234447"/>
              <a:gd name="connsiteX8" fmla="*/ 6370546 w 11375216"/>
              <a:gd name="connsiteY8" fmla="*/ 1581603 h 6234447"/>
              <a:gd name="connsiteX9" fmla="*/ 6964004 w 11375216"/>
              <a:gd name="connsiteY9" fmla="*/ 551451 h 6234447"/>
              <a:gd name="connsiteX10" fmla="*/ 8900609 w 11375216"/>
              <a:gd name="connsiteY10" fmla="*/ 551451 h 6234447"/>
              <a:gd name="connsiteX11" fmla="*/ 11221462 w 11375216"/>
              <a:gd name="connsiteY11" fmla="*/ 4580097 h 6234447"/>
              <a:gd name="connsiteX12" fmla="*/ 10268529 w 11375216"/>
              <a:gd name="connsiteY12" fmla="*/ 6234447 h 623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5216" h="6234447">
                <a:moveTo>
                  <a:pt x="10268529" y="6234447"/>
                </a:moveTo>
                <a:cubicBezTo>
                  <a:pt x="10268529" y="6234447"/>
                  <a:pt x="10268529" y="6234447"/>
                  <a:pt x="8303825" y="6234447"/>
                </a:cubicBezTo>
                <a:lnTo>
                  <a:pt x="8091055" y="6234447"/>
                </a:lnTo>
                <a:lnTo>
                  <a:pt x="8047862" y="6234447"/>
                </a:lnTo>
                <a:cubicBezTo>
                  <a:pt x="7426075" y="6234447"/>
                  <a:pt x="6630189" y="6234447"/>
                  <a:pt x="5611453" y="6234447"/>
                </a:cubicBezTo>
                <a:lnTo>
                  <a:pt x="0" y="6234447"/>
                </a:lnTo>
                <a:lnTo>
                  <a:pt x="0" y="1662447"/>
                </a:lnTo>
                <a:lnTo>
                  <a:pt x="6323973" y="1662447"/>
                </a:lnTo>
                <a:lnTo>
                  <a:pt x="6370546" y="1581603"/>
                </a:lnTo>
                <a:cubicBezTo>
                  <a:pt x="6549242" y="1271414"/>
                  <a:pt x="6746424" y="929136"/>
                  <a:pt x="6964004" y="551451"/>
                </a:cubicBezTo>
                <a:cubicBezTo>
                  <a:pt x="7394361" y="-183816"/>
                  <a:pt x="8470252" y="-183816"/>
                  <a:pt x="8900609" y="551451"/>
                </a:cubicBezTo>
                <a:cubicBezTo>
                  <a:pt x="8900609" y="551451"/>
                  <a:pt x="8900609" y="551451"/>
                  <a:pt x="11221462" y="4580097"/>
                </a:cubicBezTo>
                <a:cubicBezTo>
                  <a:pt x="11651819" y="5315364"/>
                  <a:pt x="11129243" y="6234447"/>
                  <a:pt x="10268529" y="6234447"/>
                </a:cubicBezTo>
                <a:close/>
              </a:path>
            </a:pathLst>
          </a:custGeom>
          <a:gradFill>
            <a:gsLst>
              <a:gs pos="0">
                <a:srgbClr val="523089"/>
              </a:gs>
              <a:gs pos="100000">
                <a:srgbClr val="65ADA8"/>
              </a:gs>
            </a:gsLst>
            <a:lin ang="5400000" scaled="1"/>
          </a:gradFill>
          <a:ln>
            <a:noFill/>
          </a:ln>
        </p:spPr>
        <p:txBody>
          <a:bodyPr vert="horz" wrap="square" lIns="91440" tIns="45720" rIns="91440" bIns="45720" numCol="1" anchor="t" anchorCtr="0" compatLnSpc="1">
            <a:prstTxWarp prst="textNoShape">
              <a:avLst/>
            </a:prstTxWarp>
            <a:noAutofit/>
          </a:bodyPr>
          <a:lstStyle/>
          <a:p>
            <a:r>
              <a:rPr lang="en-US" dirty="0"/>
              <a:t>z</a:t>
            </a:r>
          </a:p>
        </p:txBody>
      </p:sp>
      <p:sp>
        <p:nvSpPr>
          <p:cNvPr id="6" name="Rectangle 5">
            <a:extLst>
              <a:ext uri="{FF2B5EF4-FFF2-40B4-BE49-F238E27FC236}">
                <a16:creationId xmlns:a16="http://schemas.microsoft.com/office/drawing/2014/main" id="{E62D2F7B-1925-4EA6-85EC-6103913D0A7A}"/>
              </a:ext>
            </a:extLst>
          </p:cNvPr>
          <p:cNvSpPr/>
          <p:nvPr/>
        </p:nvSpPr>
        <p:spPr>
          <a:xfrm>
            <a:off x="6528455" y="2274375"/>
            <a:ext cx="5356801" cy="1277786"/>
          </a:xfrm>
          <a:prstGeom prst="rect">
            <a:avLst/>
          </a:prstGeom>
        </p:spPr>
        <p:txBody>
          <a:bodyPr wrap="square">
            <a:spAutoFit/>
          </a:bodyPr>
          <a:lstStyle/>
          <a:p>
            <a:pPr algn="ct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pic>
        <p:nvPicPr>
          <p:cNvPr id="15" name="Picture Placeholder 14">
            <a:extLst>
              <a:ext uri="{FF2B5EF4-FFF2-40B4-BE49-F238E27FC236}">
                <a16:creationId xmlns:a16="http://schemas.microsoft.com/office/drawing/2014/main" id="{AFB5766F-0CE8-439B-986F-AAF17C849AF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565" b="11565"/>
          <a:stretch>
            <a:fillRect/>
          </a:stretch>
        </p:blipFill>
        <p:spPr>
          <a:xfrm>
            <a:off x="852106" y="502274"/>
            <a:ext cx="11363957" cy="6154022"/>
          </a:xfrm>
        </p:spPr>
      </p:pic>
      <p:sp>
        <p:nvSpPr>
          <p:cNvPr id="2" name="TextBox 1">
            <a:extLst>
              <a:ext uri="{FF2B5EF4-FFF2-40B4-BE49-F238E27FC236}">
                <a16:creationId xmlns:a16="http://schemas.microsoft.com/office/drawing/2014/main" id="{BBCD6634-8CD3-4E5E-935E-589F1570977E}"/>
              </a:ext>
            </a:extLst>
          </p:cNvPr>
          <p:cNvSpPr txBox="1"/>
          <p:nvPr/>
        </p:nvSpPr>
        <p:spPr>
          <a:xfrm>
            <a:off x="7620000" y="5632174"/>
            <a:ext cx="4265256" cy="769441"/>
          </a:xfrm>
          <a:prstGeom prst="rect">
            <a:avLst/>
          </a:prstGeom>
          <a:noFill/>
        </p:spPr>
        <p:txBody>
          <a:bodyPr wrap="square" rtlCol="0">
            <a:spAutoFit/>
          </a:bodyPr>
          <a:lstStyle/>
          <a:p>
            <a:pPr algn="ctr"/>
            <a:r>
              <a:rPr lang="en-IN" sz="4400" b="1" dirty="0"/>
              <a:t>Big Data</a:t>
            </a:r>
            <a:endParaRPr lang="en-GB" sz="4400" b="1" dirty="0"/>
          </a:p>
        </p:txBody>
      </p:sp>
    </p:spTree>
    <p:extLst>
      <p:ext uri="{BB962C8B-B14F-4D97-AF65-F5344CB8AC3E}">
        <p14:creationId xmlns:p14="http://schemas.microsoft.com/office/powerpoint/2010/main" val="172172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85FFD7D3-BC63-4999-AA75-D3C31AA4AD35}"/>
              </a:ext>
            </a:extLst>
          </p:cNvPr>
          <p:cNvSpPr txBox="1"/>
          <p:nvPr/>
        </p:nvSpPr>
        <p:spPr>
          <a:xfrm>
            <a:off x="5618920" y="25836"/>
            <a:ext cx="6573079" cy="646331"/>
          </a:xfrm>
          <a:prstGeom prst="rect">
            <a:avLst/>
          </a:prstGeom>
          <a:noFill/>
        </p:spPr>
        <p:txBody>
          <a:bodyPr wrap="square" rtlCol="0">
            <a:spAutoFit/>
          </a:bodyPr>
          <a:lstStyle/>
          <a:p>
            <a:pPr algn="ctr"/>
            <a:r>
              <a:rPr lang="en-US" sz="3600" b="1" dirty="0">
                <a:latin typeface="Roboto Black" panose="02000000000000000000" pitchFamily="2" charset="0"/>
                <a:ea typeface="Roboto Black" panose="02000000000000000000" pitchFamily="2" charset="0"/>
              </a:rPr>
              <a:t>Definition</a:t>
            </a:r>
          </a:p>
        </p:txBody>
      </p:sp>
      <p:sp>
        <p:nvSpPr>
          <p:cNvPr id="21" name="Freeform: Shape 20">
            <a:extLst>
              <a:ext uri="{FF2B5EF4-FFF2-40B4-BE49-F238E27FC236}">
                <a16:creationId xmlns:a16="http://schemas.microsoft.com/office/drawing/2014/main" id="{04902861-1E83-41E5-B0FD-2512B82F94FE}"/>
              </a:ext>
            </a:extLst>
          </p:cNvPr>
          <p:cNvSpPr/>
          <p:nvPr/>
        </p:nvSpPr>
        <p:spPr>
          <a:xfrm>
            <a:off x="-97969" y="0"/>
            <a:ext cx="7877259" cy="68580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a:gradFill>
            <a:gsLst>
              <a:gs pos="1000">
                <a:srgbClr val="523089"/>
              </a:gs>
              <a:gs pos="100000">
                <a:srgbClr val="65AD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Placeholder 23">
            <a:extLst>
              <a:ext uri="{FF2B5EF4-FFF2-40B4-BE49-F238E27FC236}">
                <a16:creationId xmlns:a16="http://schemas.microsoft.com/office/drawing/2014/main" id="{B36904D5-3F2B-4D02-AA41-9860552C72A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463" r="13463"/>
          <a:stretch>
            <a:fillRect/>
          </a:stretch>
        </p:blipFill>
        <p:spPr>
          <a:xfrm>
            <a:off x="819943" y="957088"/>
            <a:ext cx="5771210" cy="5228745"/>
          </a:xfrm>
          <a:ln>
            <a:noFill/>
          </a:ln>
        </p:spPr>
      </p:pic>
      <p:sp>
        <p:nvSpPr>
          <p:cNvPr id="3" name="TextBox 2">
            <a:extLst>
              <a:ext uri="{FF2B5EF4-FFF2-40B4-BE49-F238E27FC236}">
                <a16:creationId xmlns:a16="http://schemas.microsoft.com/office/drawing/2014/main" id="{9539E677-4C58-4018-949D-F5EB6D02BA62}"/>
              </a:ext>
            </a:extLst>
          </p:cNvPr>
          <p:cNvSpPr txBox="1"/>
          <p:nvPr/>
        </p:nvSpPr>
        <p:spPr>
          <a:xfrm>
            <a:off x="7779290" y="1536174"/>
            <a:ext cx="3949148" cy="3785652"/>
          </a:xfrm>
          <a:prstGeom prst="rect">
            <a:avLst/>
          </a:prstGeom>
          <a:noFill/>
        </p:spPr>
        <p:txBody>
          <a:bodyPr wrap="square" rtlCol="0">
            <a:spAutoFit/>
          </a:bodyPr>
          <a:lstStyle/>
          <a:p>
            <a:r>
              <a:rPr lang="en-US" sz="2400" b="1" dirty="0"/>
              <a:t>Big data is data that contains greater variety arriving in increasing volumes and with ever-higher velocity. In short it is the combination of 3 Vs.</a:t>
            </a:r>
          </a:p>
          <a:p>
            <a:endParaRPr lang="en-US" sz="2400" b="1" dirty="0"/>
          </a:p>
          <a:p>
            <a:r>
              <a:rPr lang="en-US" sz="2400" b="1" dirty="0"/>
              <a:t>The 3 Vs are:</a:t>
            </a:r>
          </a:p>
          <a:p>
            <a:pPr marL="285750" indent="-285750">
              <a:buFont typeface="Arial" panose="020B0604020202020204" pitchFamily="34" charset="0"/>
              <a:buChar char="•"/>
            </a:pPr>
            <a:r>
              <a:rPr lang="en-US" sz="2400" b="1" dirty="0"/>
              <a:t>Velocity</a:t>
            </a:r>
          </a:p>
          <a:p>
            <a:pPr marL="285750" indent="-285750">
              <a:buFont typeface="Arial" panose="020B0604020202020204" pitchFamily="34" charset="0"/>
              <a:buChar char="•"/>
            </a:pPr>
            <a:r>
              <a:rPr lang="en-US" sz="2400" b="1" dirty="0"/>
              <a:t>Volume</a:t>
            </a:r>
          </a:p>
          <a:p>
            <a:pPr marL="285750" indent="-285750">
              <a:buFont typeface="Arial" panose="020B0604020202020204" pitchFamily="34" charset="0"/>
              <a:buChar char="•"/>
            </a:pPr>
            <a:r>
              <a:rPr lang="en-US" sz="2400" b="1" dirty="0"/>
              <a:t>Variety</a:t>
            </a:r>
            <a:endParaRPr lang="en-GB" sz="2400" b="1" dirty="0"/>
          </a:p>
        </p:txBody>
      </p:sp>
    </p:spTree>
    <p:extLst>
      <p:ext uri="{BB962C8B-B14F-4D97-AF65-F5344CB8AC3E}">
        <p14:creationId xmlns:p14="http://schemas.microsoft.com/office/powerpoint/2010/main" val="4198377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7E662E9-15DB-4AB9-B6F9-1654C1E2352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713" r="11713"/>
          <a:stretch>
            <a:fillRect/>
          </a:stretch>
        </p:blipFill>
        <p:spPr/>
      </p:pic>
      <p:sp>
        <p:nvSpPr>
          <p:cNvPr id="21" name="Freeform: Shape 20">
            <a:extLst>
              <a:ext uri="{FF2B5EF4-FFF2-40B4-BE49-F238E27FC236}">
                <a16:creationId xmlns:a16="http://schemas.microsoft.com/office/drawing/2014/main" id="{04902861-1E83-41E5-B0FD-2512B82F94FE}"/>
              </a:ext>
            </a:extLst>
          </p:cNvPr>
          <p:cNvSpPr/>
          <p:nvPr/>
        </p:nvSpPr>
        <p:spPr>
          <a:xfrm>
            <a:off x="-113802" y="0"/>
            <a:ext cx="7877259" cy="6858000"/>
          </a:xfrm>
          <a:custGeom>
            <a:avLst/>
            <a:gdLst>
              <a:gd name="connsiteX0" fmla="*/ 0 w 7877259"/>
              <a:gd name="connsiteY0" fmla="*/ 0 h 6858000"/>
              <a:gd name="connsiteX1" fmla="*/ 3720282 w 7877259"/>
              <a:gd name="connsiteY1" fmla="*/ 0 h 6858000"/>
              <a:gd name="connsiteX2" fmla="*/ 3999313 w 7877259"/>
              <a:gd name="connsiteY2" fmla="*/ 499657 h 6858000"/>
              <a:gd name="connsiteX3" fmla="*/ 4102737 w 7877259"/>
              <a:gd name="connsiteY3" fmla="*/ 499657 h 6858000"/>
              <a:gd name="connsiteX4" fmla="*/ 6768541 w 7877259"/>
              <a:gd name="connsiteY4" fmla="*/ 499657 h 6858000"/>
              <a:gd name="connsiteX5" fmla="*/ 7727289 w 7877259"/>
              <a:gd name="connsiteY5" fmla="*/ 2138224 h 6858000"/>
              <a:gd name="connsiteX6" fmla="*/ 5429338 w 7877259"/>
              <a:gd name="connsiteY6" fmla="*/ 6128439 h 6858000"/>
              <a:gd name="connsiteX7" fmla="*/ 4470590 w 7877259"/>
              <a:gd name="connsiteY7" fmla="*/ 6674628 h 6858000"/>
              <a:gd name="connsiteX8" fmla="*/ 4457699 w 7877259"/>
              <a:gd name="connsiteY8" fmla="*/ 6673839 h 6858000"/>
              <a:gd name="connsiteX9" fmla="*/ 4457699 w 7877259"/>
              <a:gd name="connsiteY9" fmla="*/ 6856690 h 6858000"/>
              <a:gd name="connsiteX10" fmla="*/ 3695699 w 7877259"/>
              <a:gd name="connsiteY10" fmla="*/ 6856690 h 6858000"/>
              <a:gd name="connsiteX11" fmla="*/ 3695699 w 7877259"/>
              <a:gd name="connsiteY11" fmla="*/ 6858000 h 6858000"/>
              <a:gd name="connsiteX12" fmla="*/ 0 w 787725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7259" h="6858000">
                <a:moveTo>
                  <a:pt x="0" y="0"/>
                </a:moveTo>
                <a:lnTo>
                  <a:pt x="3720282" y="0"/>
                </a:lnTo>
                <a:lnTo>
                  <a:pt x="3999313" y="499657"/>
                </a:lnTo>
                <a:lnTo>
                  <a:pt x="4102737" y="499657"/>
                </a:lnTo>
                <a:cubicBezTo>
                  <a:pt x="4751176" y="499657"/>
                  <a:pt x="5615762" y="499657"/>
                  <a:pt x="6768541" y="499657"/>
                </a:cubicBezTo>
                <a:cubicBezTo>
                  <a:pt x="7620762" y="499657"/>
                  <a:pt x="8153399" y="1409972"/>
                  <a:pt x="7727289" y="2138224"/>
                </a:cubicBezTo>
                <a:cubicBezTo>
                  <a:pt x="7727289" y="2138224"/>
                  <a:pt x="7727289" y="2138224"/>
                  <a:pt x="5429338" y="6128439"/>
                </a:cubicBezTo>
                <a:cubicBezTo>
                  <a:pt x="5216283" y="6492565"/>
                  <a:pt x="4843436" y="6674628"/>
                  <a:pt x="4470590" y="6674628"/>
                </a:cubicBezTo>
                <a:lnTo>
                  <a:pt x="4457699" y="6673839"/>
                </a:lnTo>
                <a:lnTo>
                  <a:pt x="4457699" y="6856690"/>
                </a:lnTo>
                <a:lnTo>
                  <a:pt x="3695699" y="6856690"/>
                </a:lnTo>
                <a:lnTo>
                  <a:pt x="3695699" y="6858000"/>
                </a:lnTo>
                <a:lnTo>
                  <a:pt x="0" y="6858000"/>
                </a:lnTo>
                <a:close/>
              </a:path>
            </a:pathLst>
          </a:custGeom>
          <a:gradFill>
            <a:gsLst>
              <a:gs pos="1000">
                <a:srgbClr val="523089">
                  <a:alpha val="80000"/>
                </a:srgbClr>
              </a:gs>
              <a:gs pos="100000">
                <a:srgbClr val="65ADA8">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9">
            <a:extLst>
              <a:ext uri="{FF2B5EF4-FFF2-40B4-BE49-F238E27FC236}">
                <a16:creationId xmlns:a16="http://schemas.microsoft.com/office/drawing/2014/main" id="{A7F7FFB6-A703-43F2-BD2D-0392322B9670}"/>
              </a:ext>
            </a:extLst>
          </p:cNvPr>
          <p:cNvSpPr>
            <a:spLocks/>
          </p:cNvSpPr>
          <p:nvPr/>
        </p:nvSpPr>
        <p:spPr bwMode="auto">
          <a:xfrm rot="10800000">
            <a:off x="683971" y="1571595"/>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4" name="Freeform 9">
            <a:extLst>
              <a:ext uri="{FF2B5EF4-FFF2-40B4-BE49-F238E27FC236}">
                <a16:creationId xmlns:a16="http://schemas.microsoft.com/office/drawing/2014/main" id="{D836090D-7B27-4142-9671-7B0D4E913352}"/>
              </a:ext>
            </a:extLst>
          </p:cNvPr>
          <p:cNvSpPr>
            <a:spLocks/>
          </p:cNvSpPr>
          <p:nvPr/>
        </p:nvSpPr>
        <p:spPr bwMode="auto">
          <a:xfrm rot="7200000">
            <a:off x="1170760" y="1571596"/>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8" name="Subtitle 2">
            <a:extLst>
              <a:ext uri="{FF2B5EF4-FFF2-40B4-BE49-F238E27FC236}">
                <a16:creationId xmlns:a16="http://schemas.microsoft.com/office/drawing/2014/main" id="{B85AA0DF-EC0D-40C4-B26D-8A92A1B2B2CC}"/>
              </a:ext>
            </a:extLst>
          </p:cNvPr>
          <p:cNvSpPr txBox="1">
            <a:spLocks/>
          </p:cNvSpPr>
          <p:nvPr/>
        </p:nvSpPr>
        <p:spPr>
          <a:xfrm>
            <a:off x="7413432" y="253609"/>
            <a:ext cx="4566533" cy="5150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latin typeface="Roboto Medium" panose="02000000000000000000" pitchFamily="2" charset="0"/>
                <a:ea typeface="Roboto Medium" panose="02000000000000000000" pitchFamily="2" charset="0"/>
              </a:rPr>
              <a:t>Applications of Big data</a:t>
            </a:r>
          </a:p>
        </p:txBody>
      </p:sp>
      <p:sp>
        <p:nvSpPr>
          <p:cNvPr id="2" name="TextBox 1">
            <a:extLst>
              <a:ext uri="{FF2B5EF4-FFF2-40B4-BE49-F238E27FC236}">
                <a16:creationId xmlns:a16="http://schemas.microsoft.com/office/drawing/2014/main" id="{0B74106B-5A6E-4CA5-A993-60B98E3EE9A0}"/>
              </a:ext>
            </a:extLst>
          </p:cNvPr>
          <p:cNvSpPr txBox="1"/>
          <p:nvPr/>
        </p:nvSpPr>
        <p:spPr>
          <a:xfrm>
            <a:off x="8086560" y="1215230"/>
            <a:ext cx="3684104" cy="51961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800" b="1" dirty="0"/>
              <a:t>Banking &amp; Securities</a:t>
            </a:r>
          </a:p>
          <a:p>
            <a:pPr marL="285750" indent="-285750">
              <a:lnSpc>
                <a:spcPct val="150000"/>
              </a:lnSpc>
              <a:buFont typeface="Arial" panose="020B0604020202020204" pitchFamily="34" charset="0"/>
              <a:buChar char="•"/>
            </a:pPr>
            <a:r>
              <a:rPr lang="en-IN" sz="2800" b="1" dirty="0"/>
              <a:t>Communications, Media and Entertainment</a:t>
            </a:r>
          </a:p>
          <a:p>
            <a:pPr marL="285750" indent="-285750">
              <a:lnSpc>
                <a:spcPct val="150000"/>
              </a:lnSpc>
              <a:buFont typeface="Arial" panose="020B0604020202020204" pitchFamily="34" charset="0"/>
              <a:buChar char="•"/>
            </a:pPr>
            <a:r>
              <a:rPr lang="en-IN" sz="2800" b="1" dirty="0"/>
              <a:t>Healthcare Providers</a:t>
            </a:r>
          </a:p>
          <a:p>
            <a:pPr marL="285750" indent="-285750">
              <a:lnSpc>
                <a:spcPct val="150000"/>
              </a:lnSpc>
              <a:buFont typeface="Arial" panose="020B0604020202020204" pitchFamily="34" charset="0"/>
              <a:buChar char="•"/>
            </a:pPr>
            <a:r>
              <a:rPr lang="en-IN" sz="2800" b="1" dirty="0"/>
              <a:t>Education</a:t>
            </a:r>
          </a:p>
          <a:p>
            <a:pPr marL="285750" indent="-285750">
              <a:lnSpc>
                <a:spcPct val="150000"/>
              </a:lnSpc>
              <a:buFont typeface="Arial" panose="020B0604020202020204" pitchFamily="34" charset="0"/>
              <a:buChar char="•"/>
            </a:pPr>
            <a:r>
              <a:rPr lang="en-IN" sz="2800" b="1" dirty="0"/>
              <a:t>Manufacturing and Resources</a:t>
            </a:r>
            <a:endParaRPr lang="en-GB" sz="2800" b="1" dirty="0"/>
          </a:p>
        </p:txBody>
      </p:sp>
    </p:spTree>
    <p:extLst>
      <p:ext uri="{BB962C8B-B14F-4D97-AF65-F5344CB8AC3E}">
        <p14:creationId xmlns:p14="http://schemas.microsoft.com/office/powerpoint/2010/main" val="46069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DA1485-995B-49BE-A6B6-3928A339604C}"/>
              </a:ext>
            </a:extLst>
          </p:cNvPr>
          <p:cNvSpPr>
            <a:spLocks/>
          </p:cNvSpPr>
          <p:nvPr/>
        </p:nvSpPr>
        <p:spPr bwMode="auto">
          <a:xfrm rot="10800000">
            <a:off x="0" y="304674"/>
            <a:ext cx="12192000" cy="6237067"/>
          </a:xfrm>
          <a:custGeom>
            <a:avLst/>
            <a:gdLst>
              <a:gd name="connsiteX0" fmla="*/ 10883718 w 12192000"/>
              <a:gd name="connsiteY0" fmla="*/ 5898340 h 5898340"/>
              <a:gd name="connsiteX1" fmla="*/ 6479171 w 12192000"/>
              <a:gd name="connsiteY1" fmla="*/ 5898340 h 5898340"/>
              <a:gd name="connsiteX2" fmla="*/ 5459631 w 12192000"/>
              <a:gd name="connsiteY2" fmla="*/ 5134101 h 5898340"/>
              <a:gd name="connsiteX3" fmla="*/ 5444020 w 12192000"/>
              <a:gd name="connsiteY3" fmla="*/ 5062246 h 5898340"/>
              <a:gd name="connsiteX4" fmla="*/ 0 w 12192000"/>
              <a:gd name="connsiteY4" fmla="*/ 5062246 h 5898340"/>
              <a:gd name="connsiteX5" fmla="*/ 0 w 12192000"/>
              <a:gd name="connsiteY5" fmla="*/ 1004596 h 5898340"/>
              <a:gd name="connsiteX6" fmla="*/ 7480293 w 12192000"/>
              <a:gd name="connsiteY6" fmla="*/ 1004596 h 5898340"/>
              <a:gd name="connsiteX7" fmla="*/ 7558961 w 12192000"/>
              <a:gd name="connsiteY7" fmla="*/ 867995 h 5898340"/>
              <a:gd name="connsiteX8" fmla="*/ 7758380 w 12192000"/>
              <a:gd name="connsiteY8" fmla="*/ 521721 h 5898340"/>
              <a:gd name="connsiteX9" fmla="*/ 9589973 w 12192000"/>
              <a:gd name="connsiteY9" fmla="*/ 521721 h 5898340"/>
              <a:gd name="connsiteX10" fmla="*/ 9864349 w 12192000"/>
              <a:gd name="connsiteY10" fmla="*/ 998153 h 5898340"/>
              <a:gd name="connsiteX11" fmla="*/ 9868060 w 12192000"/>
              <a:gd name="connsiteY11" fmla="*/ 1004596 h 5898340"/>
              <a:gd name="connsiteX12" fmla="*/ 12192000 w 12192000"/>
              <a:gd name="connsiteY12" fmla="*/ 1004596 h 5898340"/>
              <a:gd name="connsiteX13" fmla="*/ 12192000 w 12192000"/>
              <a:gd name="connsiteY13" fmla="*/ 5062246 h 5898340"/>
              <a:gd name="connsiteX14" fmla="*/ 11908252 w 12192000"/>
              <a:gd name="connsiteY14" fmla="*/ 5062246 h 5898340"/>
              <a:gd name="connsiteX15" fmla="*/ 11893321 w 12192000"/>
              <a:gd name="connsiteY15" fmla="*/ 5134101 h 5898340"/>
              <a:gd name="connsiteX16" fmla="*/ 10883718 w 12192000"/>
              <a:gd name="connsiteY16" fmla="*/ 5898340 h 58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5898340">
                <a:moveTo>
                  <a:pt x="10883718" y="5898340"/>
                </a:moveTo>
                <a:cubicBezTo>
                  <a:pt x="10883718" y="5898340"/>
                  <a:pt x="10883718" y="5898340"/>
                  <a:pt x="6479171" y="5898340"/>
                </a:cubicBezTo>
                <a:cubicBezTo>
                  <a:pt x="5970394" y="5898340"/>
                  <a:pt x="5580863" y="5558678"/>
                  <a:pt x="5459631" y="5134101"/>
                </a:cubicBezTo>
                <a:lnTo>
                  <a:pt x="5444020" y="5062246"/>
                </a:lnTo>
                <a:lnTo>
                  <a:pt x="0" y="5062246"/>
                </a:lnTo>
                <a:lnTo>
                  <a:pt x="0" y="1004596"/>
                </a:lnTo>
                <a:lnTo>
                  <a:pt x="7480293" y="1004596"/>
                </a:lnTo>
                <a:lnTo>
                  <a:pt x="7558961" y="867995"/>
                </a:lnTo>
                <a:cubicBezTo>
                  <a:pt x="7623335" y="756215"/>
                  <a:pt x="7689786" y="640829"/>
                  <a:pt x="7758380" y="521721"/>
                </a:cubicBezTo>
                <a:cubicBezTo>
                  <a:pt x="8165400" y="-173906"/>
                  <a:pt x="9182953" y="-173906"/>
                  <a:pt x="9589973" y="521721"/>
                </a:cubicBezTo>
                <a:cubicBezTo>
                  <a:pt x="9589973" y="521721"/>
                  <a:pt x="9589973" y="521721"/>
                  <a:pt x="9864349" y="998153"/>
                </a:cubicBezTo>
                <a:lnTo>
                  <a:pt x="9868060" y="1004596"/>
                </a:lnTo>
                <a:lnTo>
                  <a:pt x="12192000" y="1004596"/>
                </a:lnTo>
                <a:lnTo>
                  <a:pt x="12192000" y="5062246"/>
                </a:lnTo>
                <a:lnTo>
                  <a:pt x="11908252" y="5062246"/>
                </a:lnTo>
                <a:lnTo>
                  <a:pt x="11893321" y="5134101"/>
                </a:lnTo>
                <a:cubicBezTo>
                  <a:pt x="11776348" y="5558678"/>
                  <a:pt x="11392495" y="5898340"/>
                  <a:pt x="10883718" y="5898340"/>
                </a:cubicBezTo>
                <a:close/>
              </a:path>
            </a:pathLst>
          </a:custGeom>
          <a:gradFill>
            <a:gsLst>
              <a:gs pos="4000">
                <a:srgbClr val="523089"/>
              </a:gs>
              <a:gs pos="85000">
                <a:srgbClr val="65ADA8"/>
              </a:gs>
            </a:gsLst>
            <a:lin ang="7800000" scaled="0"/>
          </a:gradFill>
          <a:ln>
            <a:noFill/>
          </a:ln>
        </p:spPr>
        <p:txBody>
          <a:bodyPr vert="horz" wrap="square" lIns="91440" tIns="45720" rIns="91440" bIns="45720" numCol="1" anchor="t" anchorCtr="0" compatLnSpc="1">
            <a:prstTxWarp prst="textNoShape">
              <a:avLst/>
            </a:prstTxWarp>
            <a:noAutofit/>
          </a:bodyPr>
          <a:lstStyle/>
          <a:p>
            <a:endParaRPr lang="en-US" dirty="0">
              <a:solidFill>
                <a:schemeClr val="bg1"/>
              </a:solidFill>
            </a:endParaRPr>
          </a:p>
        </p:txBody>
      </p:sp>
      <p:sp>
        <p:nvSpPr>
          <p:cNvPr id="9" name="Freeform 9">
            <a:extLst>
              <a:ext uri="{FF2B5EF4-FFF2-40B4-BE49-F238E27FC236}">
                <a16:creationId xmlns:a16="http://schemas.microsoft.com/office/drawing/2014/main" id="{6D6BF13C-ACF7-4C53-B46B-16D5D0ECB557}"/>
              </a:ext>
            </a:extLst>
          </p:cNvPr>
          <p:cNvSpPr>
            <a:spLocks/>
          </p:cNvSpPr>
          <p:nvPr/>
        </p:nvSpPr>
        <p:spPr bwMode="auto">
          <a:xfrm rot="10800000">
            <a:off x="682739" y="982128"/>
            <a:ext cx="5670168" cy="4893744"/>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 name="Subtitle 2">
            <a:extLst>
              <a:ext uri="{FF2B5EF4-FFF2-40B4-BE49-F238E27FC236}">
                <a16:creationId xmlns:a16="http://schemas.microsoft.com/office/drawing/2014/main" id="{3A35F276-9841-44F7-AD5E-8FE581D4652D}"/>
              </a:ext>
            </a:extLst>
          </p:cNvPr>
          <p:cNvSpPr txBox="1">
            <a:spLocks/>
          </p:cNvSpPr>
          <p:nvPr/>
        </p:nvSpPr>
        <p:spPr>
          <a:xfrm>
            <a:off x="6687709" y="265783"/>
            <a:ext cx="5351117" cy="67745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b="1" dirty="0">
                <a:latin typeface="Roboto Medium" panose="02000000000000000000" pitchFamily="2" charset="0"/>
                <a:ea typeface="Roboto Medium" panose="02000000000000000000" pitchFamily="2" charset="0"/>
              </a:rPr>
              <a:t>What you will learn in IIHT</a:t>
            </a:r>
          </a:p>
        </p:txBody>
      </p:sp>
      <p:pic>
        <p:nvPicPr>
          <p:cNvPr id="14" name="Picture Placeholder 13">
            <a:extLst>
              <a:ext uri="{FF2B5EF4-FFF2-40B4-BE49-F238E27FC236}">
                <a16:creationId xmlns:a16="http://schemas.microsoft.com/office/drawing/2014/main" id="{76DD4C0F-6F9D-4601-8D2A-8B291F5E108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211" r="13211"/>
          <a:stretch>
            <a:fillRect/>
          </a:stretch>
        </p:blipFill>
        <p:spPr>
          <a:xfrm>
            <a:off x="153174" y="316257"/>
            <a:ext cx="6644952" cy="6237069"/>
          </a:xfrm>
        </p:spPr>
      </p:pic>
      <p:sp>
        <p:nvSpPr>
          <p:cNvPr id="7" name="Text Placeholder 5">
            <a:extLst>
              <a:ext uri="{FF2B5EF4-FFF2-40B4-BE49-F238E27FC236}">
                <a16:creationId xmlns:a16="http://schemas.microsoft.com/office/drawing/2014/main" id="{70F8FAC3-13BA-4C6E-9CB8-7BABC0100967}"/>
              </a:ext>
            </a:extLst>
          </p:cNvPr>
          <p:cNvSpPr txBox="1">
            <a:spLocks/>
          </p:cNvSpPr>
          <p:nvPr/>
        </p:nvSpPr>
        <p:spPr>
          <a:xfrm>
            <a:off x="6798126" y="1507874"/>
            <a:ext cx="2835965"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b="1" dirty="0">
                <a:solidFill>
                  <a:schemeClr val="bg1"/>
                </a:solidFill>
              </a:rPr>
              <a:t>Big Data Hadoop</a:t>
            </a:r>
            <a:endParaRPr lang="en-GB" sz="2000" b="1" dirty="0">
              <a:solidFill>
                <a:schemeClr val="bg1"/>
              </a:solidFill>
            </a:endParaRPr>
          </a:p>
        </p:txBody>
      </p:sp>
      <p:sp>
        <p:nvSpPr>
          <p:cNvPr id="8" name="Content Placeholder 6">
            <a:extLst>
              <a:ext uri="{FF2B5EF4-FFF2-40B4-BE49-F238E27FC236}">
                <a16:creationId xmlns:a16="http://schemas.microsoft.com/office/drawing/2014/main" id="{AFB75CB5-1B3F-40B6-BFEE-E4400F8EA6B3}"/>
              </a:ext>
            </a:extLst>
          </p:cNvPr>
          <p:cNvSpPr txBox="1">
            <a:spLocks/>
          </p:cNvSpPr>
          <p:nvPr/>
        </p:nvSpPr>
        <p:spPr>
          <a:xfrm>
            <a:off x="6531227" y="2001058"/>
            <a:ext cx="2303754" cy="336250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IN" sz="1200" b="1" dirty="0">
                <a:solidFill>
                  <a:schemeClr val="bg1"/>
                </a:solidFill>
              </a:rPr>
              <a:t>Introduction to Big Data</a:t>
            </a:r>
          </a:p>
          <a:p>
            <a:pPr>
              <a:lnSpc>
                <a:spcPct val="120000"/>
              </a:lnSpc>
            </a:pPr>
            <a:r>
              <a:rPr lang="en-IN" sz="1200" b="1" dirty="0">
                <a:solidFill>
                  <a:schemeClr val="bg1"/>
                </a:solidFill>
              </a:rPr>
              <a:t>Introduction to Hadoop</a:t>
            </a:r>
          </a:p>
          <a:p>
            <a:pPr>
              <a:lnSpc>
                <a:spcPct val="120000"/>
              </a:lnSpc>
            </a:pPr>
            <a:r>
              <a:rPr lang="en-IN" sz="1200" b="1" dirty="0">
                <a:solidFill>
                  <a:schemeClr val="bg1"/>
                </a:solidFill>
              </a:rPr>
              <a:t>Hadoop Architecture Deep Dive</a:t>
            </a:r>
          </a:p>
          <a:p>
            <a:pPr>
              <a:lnSpc>
                <a:spcPct val="120000"/>
              </a:lnSpc>
            </a:pPr>
            <a:r>
              <a:rPr lang="en-IN" sz="1200" b="1" dirty="0">
                <a:solidFill>
                  <a:schemeClr val="bg1"/>
                </a:solidFill>
              </a:rPr>
              <a:t>MapReduce Framework</a:t>
            </a:r>
          </a:p>
          <a:p>
            <a:pPr>
              <a:lnSpc>
                <a:spcPct val="120000"/>
              </a:lnSpc>
            </a:pPr>
            <a:r>
              <a:rPr lang="en-IN" sz="1200" b="1" dirty="0">
                <a:solidFill>
                  <a:schemeClr val="bg1"/>
                </a:solidFill>
              </a:rPr>
              <a:t>Fault Tolerance</a:t>
            </a:r>
          </a:p>
          <a:p>
            <a:pPr>
              <a:lnSpc>
                <a:spcPct val="120000"/>
              </a:lnSpc>
            </a:pPr>
            <a:r>
              <a:rPr lang="en-IN" sz="1200" b="1" dirty="0">
                <a:solidFill>
                  <a:schemeClr val="bg1"/>
                </a:solidFill>
              </a:rPr>
              <a:t>YARN</a:t>
            </a:r>
          </a:p>
          <a:p>
            <a:pPr>
              <a:lnSpc>
                <a:spcPct val="120000"/>
              </a:lnSpc>
            </a:pPr>
            <a:r>
              <a:rPr lang="en-IN" sz="1200" b="1" dirty="0">
                <a:solidFill>
                  <a:schemeClr val="bg1"/>
                </a:solidFill>
              </a:rPr>
              <a:t>Hadoop Installation</a:t>
            </a:r>
          </a:p>
          <a:p>
            <a:pPr>
              <a:lnSpc>
                <a:spcPct val="120000"/>
              </a:lnSpc>
            </a:pPr>
            <a:r>
              <a:rPr lang="en-IN" sz="1200" b="1" dirty="0">
                <a:solidFill>
                  <a:schemeClr val="bg1"/>
                </a:solidFill>
              </a:rPr>
              <a:t>MapReduce programming in Java</a:t>
            </a:r>
          </a:p>
          <a:p>
            <a:pPr>
              <a:lnSpc>
                <a:spcPct val="120000"/>
              </a:lnSpc>
            </a:pPr>
            <a:r>
              <a:rPr lang="en-IN" sz="1200" b="1" dirty="0">
                <a:solidFill>
                  <a:schemeClr val="bg1"/>
                </a:solidFill>
              </a:rPr>
              <a:t>Hadoop Multi-Node Installation</a:t>
            </a:r>
          </a:p>
          <a:p>
            <a:endParaRPr lang="en-IN" sz="1100" dirty="0">
              <a:solidFill>
                <a:schemeClr val="bg1"/>
              </a:solidFill>
            </a:endParaRPr>
          </a:p>
          <a:p>
            <a:endParaRPr lang="en-GB" sz="1100" dirty="0">
              <a:solidFill>
                <a:schemeClr val="bg1"/>
              </a:solidFill>
            </a:endParaRPr>
          </a:p>
        </p:txBody>
      </p:sp>
      <p:sp>
        <p:nvSpPr>
          <p:cNvPr id="11" name="Text Placeholder 7">
            <a:extLst>
              <a:ext uri="{FF2B5EF4-FFF2-40B4-BE49-F238E27FC236}">
                <a16:creationId xmlns:a16="http://schemas.microsoft.com/office/drawing/2014/main" id="{185F3A3C-F25D-45D8-A4B1-F093F1390192}"/>
              </a:ext>
            </a:extLst>
          </p:cNvPr>
          <p:cNvSpPr txBox="1">
            <a:spLocks/>
          </p:cNvSpPr>
          <p:nvPr/>
        </p:nvSpPr>
        <p:spPr>
          <a:xfrm>
            <a:off x="9753600" y="1532606"/>
            <a:ext cx="3143934" cy="5762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b="1" dirty="0">
                <a:solidFill>
                  <a:schemeClr val="bg1"/>
                </a:solidFill>
              </a:rPr>
              <a:t>Data Analytics</a:t>
            </a:r>
            <a:endParaRPr lang="en-GB" sz="2000" b="1" dirty="0">
              <a:solidFill>
                <a:schemeClr val="bg1"/>
              </a:solidFill>
            </a:endParaRPr>
          </a:p>
        </p:txBody>
      </p:sp>
      <p:sp>
        <p:nvSpPr>
          <p:cNvPr id="13" name="Content Placeholder 8">
            <a:extLst>
              <a:ext uri="{FF2B5EF4-FFF2-40B4-BE49-F238E27FC236}">
                <a16:creationId xmlns:a16="http://schemas.microsoft.com/office/drawing/2014/main" id="{5AB52E44-D16E-4E61-BC68-C303AA457451}"/>
              </a:ext>
            </a:extLst>
          </p:cNvPr>
          <p:cNvSpPr txBox="1">
            <a:spLocks/>
          </p:cNvSpPr>
          <p:nvPr/>
        </p:nvSpPr>
        <p:spPr>
          <a:xfrm>
            <a:off x="9101880" y="1883779"/>
            <a:ext cx="2741924" cy="371742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sz="1400" b="1" dirty="0">
                <a:solidFill>
                  <a:schemeClr val="bg1"/>
                </a:solidFill>
              </a:rPr>
              <a:t>Data Science and Data mining</a:t>
            </a:r>
          </a:p>
          <a:p>
            <a:pPr>
              <a:lnSpc>
                <a:spcPct val="100000"/>
              </a:lnSpc>
            </a:pPr>
            <a:r>
              <a:rPr lang="en-IN" sz="1400" b="1" dirty="0">
                <a:solidFill>
                  <a:schemeClr val="bg1"/>
                </a:solidFill>
              </a:rPr>
              <a:t>Predictive Modelling and Time Series</a:t>
            </a:r>
          </a:p>
          <a:p>
            <a:pPr>
              <a:lnSpc>
                <a:spcPct val="100000"/>
              </a:lnSpc>
            </a:pPr>
            <a:r>
              <a:rPr lang="en-IN" sz="1400" b="1" dirty="0">
                <a:solidFill>
                  <a:schemeClr val="bg1"/>
                </a:solidFill>
              </a:rPr>
              <a:t>Machine Learning and Decision Trees</a:t>
            </a:r>
          </a:p>
          <a:p>
            <a:pPr>
              <a:lnSpc>
                <a:spcPct val="100000"/>
              </a:lnSpc>
            </a:pPr>
            <a:r>
              <a:rPr lang="en-IN" sz="1400" b="1" dirty="0">
                <a:solidFill>
                  <a:schemeClr val="bg1"/>
                </a:solidFill>
              </a:rPr>
              <a:t>Big Data Visualisation</a:t>
            </a:r>
          </a:p>
          <a:p>
            <a:pPr>
              <a:lnSpc>
                <a:spcPct val="100000"/>
              </a:lnSpc>
            </a:pPr>
            <a:r>
              <a:rPr lang="en-IN" sz="1400" b="1" dirty="0">
                <a:solidFill>
                  <a:schemeClr val="bg1"/>
                </a:solidFill>
              </a:rPr>
              <a:t>Neural Networks and Cluster Analysis</a:t>
            </a:r>
          </a:p>
          <a:p>
            <a:pPr>
              <a:lnSpc>
                <a:spcPct val="100000"/>
              </a:lnSpc>
            </a:pPr>
            <a:r>
              <a:rPr lang="en-IN" sz="1400" b="1" dirty="0">
                <a:solidFill>
                  <a:schemeClr val="bg1"/>
                </a:solidFill>
              </a:rPr>
              <a:t>Time Forecasting</a:t>
            </a:r>
          </a:p>
          <a:p>
            <a:pPr>
              <a:lnSpc>
                <a:spcPct val="100000"/>
              </a:lnSpc>
            </a:pPr>
            <a:r>
              <a:rPr lang="en-IN" sz="1400" b="1" dirty="0">
                <a:solidFill>
                  <a:schemeClr val="bg1"/>
                </a:solidFill>
              </a:rPr>
              <a:t>Stophastic Models</a:t>
            </a:r>
          </a:p>
          <a:p>
            <a:pPr>
              <a:lnSpc>
                <a:spcPct val="100000"/>
              </a:lnSpc>
            </a:pPr>
            <a:r>
              <a:rPr lang="en-IN" sz="1400" b="1" dirty="0">
                <a:solidFill>
                  <a:schemeClr val="bg1"/>
                </a:solidFill>
              </a:rPr>
              <a:t>Data Quality and Outlier Treatment</a:t>
            </a:r>
          </a:p>
          <a:p>
            <a:pPr>
              <a:lnSpc>
                <a:spcPct val="100000"/>
              </a:lnSpc>
            </a:pPr>
            <a:r>
              <a:rPr lang="en-IN" sz="1400" b="1" dirty="0">
                <a:solidFill>
                  <a:schemeClr val="bg1"/>
                </a:solidFill>
              </a:rPr>
              <a:t>Optimization Analytics</a:t>
            </a:r>
          </a:p>
          <a:p>
            <a:endParaRPr lang="en-GB" sz="1600" dirty="0">
              <a:solidFill>
                <a:schemeClr val="bg1"/>
              </a:solidFill>
            </a:endParaRPr>
          </a:p>
        </p:txBody>
      </p:sp>
    </p:spTree>
    <p:extLst>
      <p:ext uri="{BB962C8B-B14F-4D97-AF65-F5344CB8AC3E}">
        <p14:creationId xmlns:p14="http://schemas.microsoft.com/office/powerpoint/2010/main" val="209330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D52F0057-B1EB-42E1-B1A1-7E439D3C4BDA}"/>
              </a:ext>
            </a:extLst>
          </p:cNvPr>
          <p:cNvSpPr/>
          <p:nvPr/>
        </p:nvSpPr>
        <p:spPr>
          <a:xfrm>
            <a:off x="3125595" y="-1139621"/>
            <a:ext cx="4599384" cy="4603920"/>
          </a:xfrm>
          <a:custGeom>
            <a:avLst/>
            <a:gdLst>
              <a:gd name="connsiteX0" fmla="*/ 3948957 w 4599384"/>
              <a:gd name="connsiteY0" fmla="*/ 0 h 4603920"/>
              <a:gd name="connsiteX1" fmla="*/ 4599384 w 4599384"/>
              <a:gd name="connsiteY1" fmla="*/ 650427 h 4603920"/>
              <a:gd name="connsiteX2" fmla="*/ 2387155 w 4599384"/>
              <a:gd name="connsiteY2" fmla="*/ 2862656 h 4603920"/>
              <a:gd name="connsiteX3" fmla="*/ 2540651 w 4599384"/>
              <a:gd name="connsiteY3" fmla="*/ 2918836 h 4603920"/>
              <a:gd name="connsiteX4" fmla="*/ 3657600 w 4599384"/>
              <a:gd name="connsiteY4" fmla="*/ 4603920 h 4603920"/>
              <a:gd name="connsiteX5" fmla="*/ 2743200 w 4599384"/>
              <a:gd name="connsiteY5" fmla="*/ 4603920 h 4603920"/>
              <a:gd name="connsiteX6" fmla="*/ 1828800 w 4599384"/>
              <a:gd name="connsiteY6" fmla="*/ 3689520 h 4603920"/>
              <a:gd name="connsiteX7" fmla="*/ 1644517 w 4599384"/>
              <a:gd name="connsiteY7" fmla="*/ 3708098 h 4603920"/>
              <a:gd name="connsiteX8" fmla="*/ 1495437 w 4599384"/>
              <a:gd name="connsiteY8" fmla="*/ 3754375 h 4603920"/>
              <a:gd name="connsiteX9" fmla="*/ 1479386 w 4599384"/>
              <a:gd name="connsiteY9" fmla="*/ 3770425 h 4603920"/>
              <a:gd name="connsiteX10" fmla="*/ 1471231 w 4599384"/>
              <a:gd name="connsiteY10" fmla="*/ 3762270 h 4603920"/>
              <a:gd name="connsiteX11" fmla="*/ 1317550 w 4599384"/>
              <a:gd name="connsiteY11" fmla="*/ 3845685 h 4603920"/>
              <a:gd name="connsiteX12" fmla="*/ 914400 w 4599384"/>
              <a:gd name="connsiteY12" fmla="*/ 4603920 h 4603920"/>
              <a:gd name="connsiteX13" fmla="*/ 0 w 4599384"/>
              <a:gd name="connsiteY13" fmla="*/ 4603920 h 4603920"/>
              <a:gd name="connsiteX14" fmla="*/ 806301 w 4599384"/>
              <a:gd name="connsiteY14" fmla="*/ 3087451 h 4603920"/>
              <a:gd name="connsiteX15" fmla="*/ 946958 w 4599384"/>
              <a:gd name="connsiteY15" fmla="*/ 3001999 h 460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9384" h="4603920">
                <a:moveTo>
                  <a:pt x="3948957" y="0"/>
                </a:moveTo>
                <a:lnTo>
                  <a:pt x="4599384" y="650427"/>
                </a:lnTo>
                <a:lnTo>
                  <a:pt x="2387155" y="2862656"/>
                </a:lnTo>
                <a:lnTo>
                  <a:pt x="2540651" y="2918836"/>
                </a:lnTo>
                <a:cubicBezTo>
                  <a:pt x="3197035" y="3196463"/>
                  <a:pt x="3657600" y="3846407"/>
                  <a:pt x="3657600" y="4603920"/>
                </a:cubicBezTo>
                <a:lnTo>
                  <a:pt x="2743200" y="4603920"/>
                </a:lnTo>
                <a:cubicBezTo>
                  <a:pt x="2743200" y="4098911"/>
                  <a:pt x="2333809" y="3689520"/>
                  <a:pt x="1828800" y="3689520"/>
                </a:cubicBezTo>
                <a:cubicBezTo>
                  <a:pt x="1765674" y="3689520"/>
                  <a:pt x="1704042" y="3695917"/>
                  <a:pt x="1644517" y="3708098"/>
                </a:cubicBezTo>
                <a:lnTo>
                  <a:pt x="1495437" y="3754375"/>
                </a:lnTo>
                <a:lnTo>
                  <a:pt x="1479386" y="3770425"/>
                </a:lnTo>
                <a:lnTo>
                  <a:pt x="1471231" y="3762270"/>
                </a:lnTo>
                <a:lnTo>
                  <a:pt x="1317550" y="3845685"/>
                </a:lnTo>
                <a:cubicBezTo>
                  <a:pt x="1074318" y="4010010"/>
                  <a:pt x="914400" y="4288289"/>
                  <a:pt x="914400" y="4603920"/>
                </a:cubicBezTo>
                <a:lnTo>
                  <a:pt x="0" y="4603920"/>
                </a:lnTo>
                <a:cubicBezTo>
                  <a:pt x="0" y="3972659"/>
                  <a:pt x="319837" y="3416099"/>
                  <a:pt x="806301" y="3087451"/>
                </a:cubicBezTo>
                <a:lnTo>
                  <a:pt x="946958" y="3001999"/>
                </a:lnTo>
                <a:close/>
              </a:path>
            </a:pathLst>
          </a:custGeom>
          <a:gradFill>
            <a:gsLst>
              <a:gs pos="4000">
                <a:srgbClr val="523089"/>
              </a:gs>
              <a:gs pos="85000">
                <a:srgbClr val="65ADA8"/>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CBE2CD9-06F7-4305-BDA9-C84508C0F4F5}"/>
              </a:ext>
            </a:extLst>
          </p:cNvPr>
          <p:cNvSpPr/>
          <p:nvPr/>
        </p:nvSpPr>
        <p:spPr>
          <a:xfrm rot="10800000">
            <a:off x="2240769" y="3464299"/>
            <a:ext cx="4599384" cy="4603920"/>
          </a:xfrm>
          <a:custGeom>
            <a:avLst/>
            <a:gdLst>
              <a:gd name="connsiteX0" fmla="*/ 3948957 w 4599384"/>
              <a:gd name="connsiteY0" fmla="*/ 0 h 4603920"/>
              <a:gd name="connsiteX1" fmla="*/ 4599384 w 4599384"/>
              <a:gd name="connsiteY1" fmla="*/ 650427 h 4603920"/>
              <a:gd name="connsiteX2" fmla="*/ 2387155 w 4599384"/>
              <a:gd name="connsiteY2" fmla="*/ 2862656 h 4603920"/>
              <a:gd name="connsiteX3" fmla="*/ 2540651 w 4599384"/>
              <a:gd name="connsiteY3" fmla="*/ 2918836 h 4603920"/>
              <a:gd name="connsiteX4" fmla="*/ 3657600 w 4599384"/>
              <a:gd name="connsiteY4" fmla="*/ 4603920 h 4603920"/>
              <a:gd name="connsiteX5" fmla="*/ 2743200 w 4599384"/>
              <a:gd name="connsiteY5" fmla="*/ 4603920 h 4603920"/>
              <a:gd name="connsiteX6" fmla="*/ 1828800 w 4599384"/>
              <a:gd name="connsiteY6" fmla="*/ 3689520 h 4603920"/>
              <a:gd name="connsiteX7" fmla="*/ 1644517 w 4599384"/>
              <a:gd name="connsiteY7" fmla="*/ 3708098 h 4603920"/>
              <a:gd name="connsiteX8" fmla="*/ 1495437 w 4599384"/>
              <a:gd name="connsiteY8" fmla="*/ 3754375 h 4603920"/>
              <a:gd name="connsiteX9" fmla="*/ 1479386 w 4599384"/>
              <a:gd name="connsiteY9" fmla="*/ 3770425 h 4603920"/>
              <a:gd name="connsiteX10" fmla="*/ 1471231 w 4599384"/>
              <a:gd name="connsiteY10" fmla="*/ 3762270 h 4603920"/>
              <a:gd name="connsiteX11" fmla="*/ 1317550 w 4599384"/>
              <a:gd name="connsiteY11" fmla="*/ 3845685 h 4603920"/>
              <a:gd name="connsiteX12" fmla="*/ 914400 w 4599384"/>
              <a:gd name="connsiteY12" fmla="*/ 4603920 h 4603920"/>
              <a:gd name="connsiteX13" fmla="*/ 0 w 4599384"/>
              <a:gd name="connsiteY13" fmla="*/ 4603920 h 4603920"/>
              <a:gd name="connsiteX14" fmla="*/ 806301 w 4599384"/>
              <a:gd name="connsiteY14" fmla="*/ 3087451 h 4603920"/>
              <a:gd name="connsiteX15" fmla="*/ 946958 w 4599384"/>
              <a:gd name="connsiteY15" fmla="*/ 3001999 h 460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9384" h="4603920">
                <a:moveTo>
                  <a:pt x="3948957" y="0"/>
                </a:moveTo>
                <a:lnTo>
                  <a:pt x="4599384" y="650427"/>
                </a:lnTo>
                <a:lnTo>
                  <a:pt x="2387155" y="2862656"/>
                </a:lnTo>
                <a:lnTo>
                  <a:pt x="2540651" y="2918836"/>
                </a:lnTo>
                <a:cubicBezTo>
                  <a:pt x="3197035" y="3196463"/>
                  <a:pt x="3657600" y="3846407"/>
                  <a:pt x="3657600" y="4603920"/>
                </a:cubicBezTo>
                <a:lnTo>
                  <a:pt x="2743200" y="4603920"/>
                </a:lnTo>
                <a:cubicBezTo>
                  <a:pt x="2743200" y="4098911"/>
                  <a:pt x="2333809" y="3689520"/>
                  <a:pt x="1828800" y="3689520"/>
                </a:cubicBezTo>
                <a:cubicBezTo>
                  <a:pt x="1765674" y="3689520"/>
                  <a:pt x="1704042" y="3695917"/>
                  <a:pt x="1644517" y="3708098"/>
                </a:cubicBezTo>
                <a:lnTo>
                  <a:pt x="1495437" y="3754375"/>
                </a:lnTo>
                <a:lnTo>
                  <a:pt x="1479386" y="3770425"/>
                </a:lnTo>
                <a:lnTo>
                  <a:pt x="1471231" y="3762270"/>
                </a:lnTo>
                <a:lnTo>
                  <a:pt x="1317550" y="3845685"/>
                </a:lnTo>
                <a:cubicBezTo>
                  <a:pt x="1074318" y="4010010"/>
                  <a:pt x="914400" y="4288289"/>
                  <a:pt x="914400" y="4603920"/>
                </a:cubicBezTo>
                <a:lnTo>
                  <a:pt x="0" y="4603920"/>
                </a:lnTo>
                <a:cubicBezTo>
                  <a:pt x="0" y="3972659"/>
                  <a:pt x="319837" y="3416099"/>
                  <a:pt x="806301" y="3087451"/>
                </a:cubicBezTo>
                <a:lnTo>
                  <a:pt x="946958" y="3001999"/>
                </a:lnTo>
                <a:close/>
              </a:path>
            </a:pathLst>
          </a:custGeom>
          <a:gradFill>
            <a:gsLst>
              <a:gs pos="4000">
                <a:srgbClr val="523089"/>
              </a:gs>
              <a:gs pos="85000">
                <a:srgbClr val="65ADA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AED7C82D-A508-40AB-B07C-77D845509C66}"/>
              </a:ext>
            </a:extLst>
          </p:cNvPr>
          <p:cNvSpPr/>
          <p:nvPr/>
        </p:nvSpPr>
        <p:spPr>
          <a:xfrm>
            <a:off x="7006525" y="2163129"/>
            <a:ext cx="4953136" cy="3464218"/>
          </a:xfrm>
          <a:prstGeom prst="rect">
            <a:avLst/>
          </a:prstGeom>
        </p:spPr>
        <p:txBody>
          <a:bodyPr wrap="square">
            <a:spAutoFit/>
          </a:bodyPr>
          <a:lstStyle/>
          <a:p>
            <a:pPr>
              <a:lnSpc>
                <a:spcPct val="107000"/>
              </a:lnSpc>
              <a:spcAft>
                <a:spcPts val="800"/>
              </a:spcAft>
            </a:pPr>
            <a:r>
              <a:rPr lang="en-IN" sz="2000" b="1" dirty="0"/>
              <a:t>IIHT is the pioneer in providing Big data training technologies. The students will be exposed to the unique live Interactive sessions where the students will be given access to the IIHT’s highly acclaimed learning management system, where they will be working on real-time projects for better hands-on experience in a simulated platform the first of its kind.</a:t>
            </a:r>
            <a:endParaRPr lang="en-GB" sz="2000" b="1" dirty="0"/>
          </a:p>
          <a:p>
            <a:pPr>
              <a:lnSpc>
                <a:spcPct val="107000"/>
              </a:lnSpc>
              <a:spcAft>
                <a:spcPts val="800"/>
              </a:spcAft>
            </a:pPr>
            <a:r>
              <a:rPr lang="en-US" sz="2000" b="1" dirty="0">
                <a:latin typeface="Roboto" panose="02000000000000000000" pitchFamily="2" charset="0"/>
                <a:ea typeface="Roboto" panose="02000000000000000000" pitchFamily="2" charset="0"/>
                <a:cs typeface="Times New Roman" panose="02020603050405020304" pitchFamily="18" charset="0"/>
              </a:rPr>
              <a:t> </a:t>
            </a:r>
          </a:p>
        </p:txBody>
      </p:sp>
      <p:sp>
        <p:nvSpPr>
          <p:cNvPr id="114" name="Subtitle 2">
            <a:extLst>
              <a:ext uri="{FF2B5EF4-FFF2-40B4-BE49-F238E27FC236}">
                <a16:creationId xmlns:a16="http://schemas.microsoft.com/office/drawing/2014/main" id="{F96AFA89-B776-4792-A6E4-7836823508BA}"/>
              </a:ext>
            </a:extLst>
          </p:cNvPr>
          <p:cNvSpPr txBox="1">
            <a:spLocks/>
          </p:cNvSpPr>
          <p:nvPr/>
        </p:nvSpPr>
        <p:spPr>
          <a:xfrm>
            <a:off x="7593608" y="1989321"/>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586496"/>
              </a:solidFill>
              <a:latin typeface="Roboto Medium" panose="02000000000000000000" pitchFamily="2" charset="0"/>
              <a:ea typeface="Roboto Medium" panose="02000000000000000000" pitchFamily="2" charset="0"/>
            </a:endParaRPr>
          </a:p>
        </p:txBody>
      </p:sp>
      <p:sp>
        <p:nvSpPr>
          <p:cNvPr id="115" name="TextBox 114">
            <a:extLst>
              <a:ext uri="{FF2B5EF4-FFF2-40B4-BE49-F238E27FC236}">
                <a16:creationId xmlns:a16="http://schemas.microsoft.com/office/drawing/2014/main" id="{CE319C40-ACFA-47D5-BFEC-C63300A81C2B}"/>
              </a:ext>
            </a:extLst>
          </p:cNvPr>
          <p:cNvSpPr txBox="1"/>
          <p:nvPr/>
        </p:nvSpPr>
        <p:spPr>
          <a:xfrm>
            <a:off x="6734135" y="331342"/>
            <a:ext cx="5225526" cy="830997"/>
          </a:xfrm>
          <a:prstGeom prst="rect">
            <a:avLst/>
          </a:prstGeom>
          <a:noFill/>
        </p:spPr>
        <p:txBody>
          <a:bodyPr wrap="square" rtlCol="0">
            <a:spAutoFit/>
          </a:bodyPr>
          <a:lstStyle/>
          <a:p>
            <a:pPr algn="ctr"/>
            <a:r>
              <a:rPr lang="en-US" sz="4800" dirty="0">
                <a:latin typeface="Roboto Medium" panose="02000000000000000000" pitchFamily="2" charset="0"/>
                <a:ea typeface="Roboto Medium" panose="02000000000000000000" pitchFamily="2" charset="0"/>
              </a:rPr>
              <a:t>Blended Learning</a:t>
            </a:r>
          </a:p>
        </p:txBody>
      </p:sp>
      <p:cxnSp>
        <p:nvCxnSpPr>
          <p:cNvPr id="117" name="Straight Connector 116">
            <a:extLst>
              <a:ext uri="{FF2B5EF4-FFF2-40B4-BE49-F238E27FC236}">
                <a16:creationId xmlns:a16="http://schemas.microsoft.com/office/drawing/2014/main" id="{514677C4-B755-4A5B-BF51-D76B7DD28355}"/>
              </a:ext>
            </a:extLst>
          </p:cNvPr>
          <p:cNvCxnSpPr>
            <a:cxnSpLocks/>
          </p:cNvCxnSpPr>
          <p:nvPr/>
        </p:nvCxnSpPr>
        <p:spPr>
          <a:xfrm>
            <a:off x="6972300" y="1254672"/>
            <a:ext cx="4788039" cy="0"/>
          </a:xfrm>
          <a:prstGeom prst="line">
            <a:avLst/>
          </a:prstGeom>
          <a:ln w="38100">
            <a:solidFill>
              <a:srgbClr val="586496"/>
            </a:solidFill>
          </a:ln>
        </p:spPr>
        <p:style>
          <a:lnRef idx="1">
            <a:schemeClr val="accent1"/>
          </a:lnRef>
          <a:fillRef idx="0">
            <a:schemeClr val="accent1"/>
          </a:fillRef>
          <a:effectRef idx="0">
            <a:schemeClr val="accent1"/>
          </a:effectRef>
          <a:fontRef idx="minor">
            <a:schemeClr val="tx1"/>
          </a:fontRef>
        </p:style>
      </p:cxnSp>
      <p:pic>
        <p:nvPicPr>
          <p:cNvPr id="4" name="Picture Placeholder 3">
            <a:extLst>
              <a:ext uri="{FF2B5EF4-FFF2-40B4-BE49-F238E27FC236}">
                <a16:creationId xmlns:a16="http://schemas.microsoft.com/office/drawing/2014/main" id="{1234CFDC-C5BB-44DB-918F-038D49809F5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082" r="19082"/>
          <a:stretch>
            <a:fillRect/>
          </a:stretch>
        </p:blipFill>
        <p:spPr>
          <a:xfrm>
            <a:off x="50000" y="-35299"/>
            <a:ext cx="6361268" cy="6858000"/>
          </a:xfrm>
        </p:spPr>
      </p:pic>
    </p:spTree>
    <p:extLst>
      <p:ext uri="{BB962C8B-B14F-4D97-AF65-F5344CB8AC3E}">
        <p14:creationId xmlns:p14="http://schemas.microsoft.com/office/powerpoint/2010/main" val="72307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D190C34-6628-4670-A1CD-B71C254E3E7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802" r="19802"/>
          <a:stretch>
            <a:fillRect/>
          </a:stretch>
        </p:blipFill>
        <p:spPr>
          <a:xfrm rot="19800000">
            <a:off x="6033309" y="1623065"/>
            <a:ext cx="5319478" cy="5871357"/>
          </a:xfrm>
        </p:spPr>
      </p:pic>
      <p:grpSp>
        <p:nvGrpSpPr>
          <p:cNvPr id="14" name="Group 13">
            <a:extLst>
              <a:ext uri="{FF2B5EF4-FFF2-40B4-BE49-F238E27FC236}">
                <a16:creationId xmlns:a16="http://schemas.microsoft.com/office/drawing/2014/main" id="{C5F5D0AA-4011-40F4-B289-B80FFB946A47}"/>
              </a:ext>
            </a:extLst>
          </p:cNvPr>
          <p:cNvGrpSpPr/>
          <p:nvPr/>
        </p:nvGrpSpPr>
        <p:grpSpPr>
          <a:xfrm rot="19800000">
            <a:off x="6008632" y="1528529"/>
            <a:ext cx="5295255" cy="5957044"/>
            <a:chOff x="6143989" y="-1330236"/>
            <a:chExt cx="8308626" cy="9276813"/>
          </a:xfrm>
        </p:grpSpPr>
        <p:sp>
          <p:nvSpPr>
            <p:cNvPr id="9" name="Freeform: Shape 8">
              <a:extLst>
                <a:ext uri="{FF2B5EF4-FFF2-40B4-BE49-F238E27FC236}">
                  <a16:creationId xmlns:a16="http://schemas.microsoft.com/office/drawing/2014/main" id="{6AB1B5F0-4299-4C4D-ABA5-C84C1E349315}"/>
                </a:ext>
              </a:extLst>
            </p:cNvPr>
            <p:cNvSpPr/>
            <p:nvPr/>
          </p:nvSpPr>
          <p:spPr>
            <a:xfrm>
              <a:off x="6351985" y="-1330236"/>
              <a:ext cx="7909429" cy="8437104"/>
            </a:xfrm>
            <a:custGeom>
              <a:avLst/>
              <a:gdLst>
                <a:gd name="connsiteX0" fmla="*/ 6312921 w 7644057"/>
                <a:gd name="connsiteY0" fmla="*/ 67 h 8437103"/>
                <a:gd name="connsiteX1" fmla="*/ 7644057 w 7644057"/>
                <a:gd name="connsiteY1" fmla="*/ 1356459 h 8437103"/>
                <a:gd name="connsiteX2" fmla="*/ 7644057 w 7644057"/>
                <a:gd name="connsiteY2" fmla="*/ 7064611 h 8437103"/>
                <a:gd name="connsiteX3" fmla="*/ 5615659 w 7644057"/>
                <a:gd name="connsiteY3" fmla="*/ 8251453 h 8437103"/>
                <a:gd name="connsiteX4" fmla="*/ 676133 w 7644057"/>
                <a:gd name="connsiteY4" fmla="*/ 5406797 h 8437103"/>
                <a:gd name="connsiteX5" fmla="*/ 676133 w 7644057"/>
                <a:gd name="connsiteY5" fmla="*/ 3033110 h 8437103"/>
                <a:gd name="connsiteX6" fmla="*/ 5615659 w 7644057"/>
                <a:gd name="connsiteY6" fmla="*/ 188454 h 8437103"/>
                <a:gd name="connsiteX7" fmla="*/ 6312921 w 7644057"/>
                <a:gd name="connsiteY7" fmla="*/ 67 h 84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4057" h="8437103">
                  <a:moveTo>
                    <a:pt x="6312921" y="67"/>
                  </a:moveTo>
                  <a:cubicBezTo>
                    <a:pt x="7010183" y="7131"/>
                    <a:pt x="7644057" y="565231"/>
                    <a:pt x="7644057" y="1356459"/>
                  </a:cubicBezTo>
                  <a:cubicBezTo>
                    <a:pt x="7644057" y="1356459"/>
                    <a:pt x="7644057" y="1356459"/>
                    <a:pt x="7644057" y="7064611"/>
                  </a:cubicBezTo>
                  <a:cubicBezTo>
                    <a:pt x="7644057" y="8119583"/>
                    <a:pt x="6517170" y="8778939"/>
                    <a:pt x="5615659" y="8251453"/>
                  </a:cubicBezTo>
                  <a:cubicBezTo>
                    <a:pt x="5615659" y="8251453"/>
                    <a:pt x="5615659" y="8251453"/>
                    <a:pt x="676133" y="5406797"/>
                  </a:cubicBezTo>
                  <a:cubicBezTo>
                    <a:pt x="-225378" y="4879311"/>
                    <a:pt x="-225378" y="3560597"/>
                    <a:pt x="676133" y="3033110"/>
                  </a:cubicBezTo>
                  <a:cubicBezTo>
                    <a:pt x="676133" y="3033110"/>
                    <a:pt x="676133" y="3033110"/>
                    <a:pt x="5615659" y="188454"/>
                  </a:cubicBezTo>
                  <a:cubicBezTo>
                    <a:pt x="5841037" y="56583"/>
                    <a:pt x="6080500" y="-2288"/>
                    <a:pt x="6312921" y="67"/>
                  </a:cubicBezTo>
                  <a:close/>
                </a:path>
              </a:pathLst>
            </a:custGeom>
            <a:gradFill>
              <a:gsLst>
                <a:gs pos="4000">
                  <a:srgbClr val="523089">
                    <a:alpha val="50000"/>
                  </a:srgbClr>
                </a:gs>
                <a:gs pos="85000">
                  <a:srgbClr val="65ADA8">
                    <a:alpha val="5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FE0551E-B7AE-4DA3-8E17-CD934F7107C9}"/>
                </a:ext>
              </a:extLst>
            </p:cNvPr>
            <p:cNvSpPr/>
            <p:nvPr/>
          </p:nvSpPr>
          <p:spPr>
            <a:xfrm>
              <a:off x="6143989" y="-1224042"/>
              <a:ext cx="8308626" cy="9170619"/>
            </a:xfrm>
            <a:custGeom>
              <a:avLst/>
              <a:gdLst>
                <a:gd name="connsiteX0" fmla="*/ 6312921 w 7644057"/>
                <a:gd name="connsiteY0" fmla="*/ 67 h 8437103"/>
                <a:gd name="connsiteX1" fmla="*/ 7644057 w 7644057"/>
                <a:gd name="connsiteY1" fmla="*/ 1356459 h 8437103"/>
                <a:gd name="connsiteX2" fmla="*/ 7644057 w 7644057"/>
                <a:gd name="connsiteY2" fmla="*/ 7064611 h 8437103"/>
                <a:gd name="connsiteX3" fmla="*/ 5615659 w 7644057"/>
                <a:gd name="connsiteY3" fmla="*/ 8251453 h 8437103"/>
                <a:gd name="connsiteX4" fmla="*/ 676133 w 7644057"/>
                <a:gd name="connsiteY4" fmla="*/ 5406797 h 8437103"/>
                <a:gd name="connsiteX5" fmla="*/ 676133 w 7644057"/>
                <a:gd name="connsiteY5" fmla="*/ 3033110 h 8437103"/>
                <a:gd name="connsiteX6" fmla="*/ 5615659 w 7644057"/>
                <a:gd name="connsiteY6" fmla="*/ 188454 h 8437103"/>
                <a:gd name="connsiteX7" fmla="*/ 6312921 w 7644057"/>
                <a:gd name="connsiteY7" fmla="*/ 67 h 843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4057" h="8437103">
                  <a:moveTo>
                    <a:pt x="6312921" y="67"/>
                  </a:moveTo>
                  <a:cubicBezTo>
                    <a:pt x="7010183" y="7131"/>
                    <a:pt x="7644057" y="565231"/>
                    <a:pt x="7644057" y="1356459"/>
                  </a:cubicBezTo>
                  <a:cubicBezTo>
                    <a:pt x="7644057" y="1356459"/>
                    <a:pt x="7644057" y="1356459"/>
                    <a:pt x="7644057" y="7064611"/>
                  </a:cubicBezTo>
                  <a:cubicBezTo>
                    <a:pt x="7644057" y="8119583"/>
                    <a:pt x="6517170" y="8778939"/>
                    <a:pt x="5615659" y="8251453"/>
                  </a:cubicBezTo>
                  <a:cubicBezTo>
                    <a:pt x="5615659" y="8251453"/>
                    <a:pt x="5615659" y="8251453"/>
                    <a:pt x="676133" y="5406797"/>
                  </a:cubicBezTo>
                  <a:cubicBezTo>
                    <a:pt x="-225378" y="4879311"/>
                    <a:pt x="-225378" y="3560597"/>
                    <a:pt x="676133" y="3033110"/>
                  </a:cubicBezTo>
                  <a:cubicBezTo>
                    <a:pt x="676133" y="3033110"/>
                    <a:pt x="676133" y="3033110"/>
                    <a:pt x="5615659" y="188454"/>
                  </a:cubicBezTo>
                  <a:cubicBezTo>
                    <a:pt x="5841037" y="56583"/>
                    <a:pt x="6080500" y="-2288"/>
                    <a:pt x="6312921" y="67"/>
                  </a:cubicBezTo>
                  <a:close/>
                </a:path>
              </a:pathLst>
            </a:custGeom>
            <a:noFill/>
            <a:ln w="76200">
              <a:solidFill>
                <a:srgbClr val="5864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64DAC1E-463E-4A51-AF57-B573BA9ACEFB}"/>
              </a:ext>
            </a:extLst>
          </p:cNvPr>
          <p:cNvGrpSpPr/>
          <p:nvPr/>
        </p:nvGrpSpPr>
        <p:grpSpPr>
          <a:xfrm rot="18900000">
            <a:off x="7522914" y="4621636"/>
            <a:ext cx="1632429" cy="1578629"/>
            <a:chOff x="683971" y="1246589"/>
            <a:chExt cx="4908793" cy="4747012"/>
          </a:xfrm>
        </p:grpSpPr>
        <p:sp>
          <p:nvSpPr>
            <p:cNvPr id="11" name="Freeform 9">
              <a:extLst>
                <a:ext uri="{FF2B5EF4-FFF2-40B4-BE49-F238E27FC236}">
                  <a16:creationId xmlns:a16="http://schemas.microsoft.com/office/drawing/2014/main" id="{6648345A-D542-4DCE-950D-7BB3E310460F}"/>
                </a:ext>
              </a:extLst>
            </p:cNvPr>
            <p:cNvSpPr>
              <a:spLocks/>
            </p:cNvSpPr>
            <p:nvPr/>
          </p:nvSpPr>
          <p:spPr bwMode="auto">
            <a:xfrm rot="10800000">
              <a:off x="683971" y="1571595"/>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FAA20A10-B7DC-44BF-AD5F-1C85090A277C}"/>
                </a:ext>
              </a:extLst>
            </p:cNvPr>
            <p:cNvSpPr>
              <a:spLocks/>
            </p:cNvSpPr>
            <p:nvPr/>
          </p:nvSpPr>
          <p:spPr bwMode="auto">
            <a:xfrm rot="7200000">
              <a:off x="1170760" y="1571596"/>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15" name="TextBox 14">
            <a:extLst>
              <a:ext uri="{FF2B5EF4-FFF2-40B4-BE49-F238E27FC236}">
                <a16:creationId xmlns:a16="http://schemas.microsoft.com/office/drawing/2014/main" id="{4A4B3294-6DB2-4BCA-B0A7-AEEEB7ADE754}"/>
              </a:ext>
            </a:extLst>
          </p:cNvPr>
          <p:cNvSpPr txBox="1"/>
          <p:nvPr/>
        </p:nvSpPr>
        <p:spPr>
          <a:xfrm>
            <a:off x="1006737" y="47893"/>
            <a:ext cx="5225526" cy="830997"/>
          </a:xfrm>
          <a:prstGeom prst="rect">
            <a:avLst/>
          </a:prstGeom>
          <a:noFill/>
        </p:spPr>
        <p:txBody>
          <a:bodyPr wrap="square" rtlCol="0">
            <a:spAutoFit/>
          </a:bodyPr>
          <a:lstStyle/>
          <a:p>
            <a:pPr algn="ctr"/>
            <a:r>
              <a:rPr lang="en-US" sz="4800" dirty="0">
                <a:latin typeface="Roboto Medium" panose="02000000000000000000" pitchFamily="2" charset="0"/>
                <a:ea typeface="Roboto Medium" panose="02000000000000000000" pitchFamily="2" charset="0"/>
              </a:rPr>
              <a:t>Job Roles</a:t>
            </a:r>
          </a:p>
        </p:txBody>
      </p:sp>
      <p:cxnSp>
        <p:nvCxnSpPr>
          <p:cNvPr id="16" name="Straight Connector 15">
            <a:extLst>
              <a:ext uri="{FF2B5EF4-FFF2-40B4-BE49-F238E27FC236}">
                <a16:creationId xmlns:a16="http://schemas.microsoft.com/office/drawing/2014/main" id="{812BECDE-4523-4F91-8344-531C70F2DA4F}"/>
              </a:ext>
            </a:extLst>
          </p:cNvPr>
          <p:cNvCxnSpPr>
            <a:cxnSpLocks/>
          </p:cNvCxnSpPr>
          <p:nvPr/>
        </p:nvCxnSpPr>
        <p:spPr>
          <a:xfrm>
            <a:off x="397504" y="1126335"/>
            <a:ext cx="4788039" cy="0"/>
          </a:xfrm>
          <a:prstGeom prst="line">
            <a:avLst/>
          </a:prstGeom>
          <a:ln w="38100">
            <a:solidFill>
              <a:srgbClr val="586496"/>
            </a:solidFill>
          </a:ln>
        </p:spPr>
        <p:style>
          <a:lnRef idx="1">
            <a:schemeClr val="accent1"/>
          </a:lnRef>
          <a:fillRef idx="0">
            <a:schemeClr val="accent1"/>
          </a:fillRef>
          <a:effectRef idx="0">
            <a:schemeClr val="accent1"/>
          </a:effectRef>
          <a:fontRef idx="minor">
            <a:schemeClr val="tx1"/>
          </a:fontRef>
        </p:style>
      </p:cxnSp>
      <p:sp>
        <p:nvSpPr>
          <p:cNvPr id="33" name="Freeform 9">
            <a:extLst>
              <a:ext uri="{FF2B5EF4-FFF2-40B4-BE49-F238E27FC236}">
                <a16:creationId xmlns:a16="http://schemas.microsoft.com/office/drawing/2014/main" id="{88CC1F73-D8E6-49FA-86E2-5A5ADA2CA145}"/>
              </a:ext>
            </a:extLst>
          </p:cNvPr>
          <p:cNvSpPr>
            <a:spLocks/>
          </p:cNvSpPr>
          <p:nvPr/>
        </p:nvSpPr>
        <p:spPr bwMode="auto">
          <a:xfrm>
            <a:off x="2732088" y="2171700"/>
            <a:ext cx="688975" cy="752475"/>
          </a:xfrm>
          <a:custGeom>
            <a:avLst/>
            <a:gdLst>
              <a:gd name="T0" fmla="*/ 1664 w 1984"/>
              <a:gd name="T1" fmla="*/ 1536 h 2176"/>
              <a:gd name="T2" fmla="*/ 1474 w 1984"/>
              <a:gd name="T3" fmla="*/ 1600 h 2176"/>
              <a:gd name="T4" fmla="*/ 637 w 1984"/>
              <a:gd name="T5" fmla="*/ 1122 h 2176"/>
              <a:gd name="T6" fmla="*/ 640 w 1984"/>
              <a:gd name="T7" fmla="*/ 1088 h 2176"/>
              <a:gd name="T8" fmla="*/ 637 w 1984"/>
              <a:gd name="T9" fmla="*/ 1055 h 2176"/>
              <a:gd name="T10" fmla="*/ 1474 w 1984"/>
              <a:gd name="T11" fmla="*/ 576 h 2176"/>
              <a:gd name="T12" fmla="*/ 1664 w 1984"/>
              <a:gd name="T13" fmla="*/ 640 h 2176"/>
              <a:gd name="T14" fmla="*/ 1984 w 1984"/>
              <a:gd name="T15" fmla="*/ 320 h 2176"/>
              <a:gd name="T16" fmla="*/ 1664 w 1984"/>
              <a:gd name="T17" fmla="*/ 0 h 2176"/>
              <a:gd name="T18" fmla="*/ 1344 w 1984"/>
              <a:gd name="T19" fmla="*/ 320 h 2176"/>
              <a:gd name="T20" fmla="*/ 1347 w 1984"/>
              <a:gd name="T21" fmla="*/ 354 h 2176"/>
              <a:gd name="T22" fmla="*/ 510 w 1984"/>
              <a:gd name="T23" fmla="*/ 832 h 2176"/>
              <a:gd name="T24" fmla="*/ 320 w 1984"/>
              <a:gd name="T25" fmla="*/ 768 h 2176"/>
              <a:gd name="T26" fmla="*/ 0 w 1984"/>
              <a:gd name="T27" fmla="*/ 1088 h 2176"/>
              <a:gd name="T28" fmla="*/ 320 w 1984"/>
              <a:gd name="T29" fmla="*/ 1408 h 2176"/>
              <a:gd name="T30" fmla="*/ 510 w 1984"/>
              <a:gd name="T31" fmla="*/ 1344 h 2176"/>
              <a:gd name="T32" fmla="*/ 1347 w 1984"/>
              <a:gd name="T33" fmla="*/ 1822 h 2176"/>
              <a:gd name="T34" fmla="*/ 1344 w 1984"/>
              <a:gd name="T35" fmla="*/ 1856 h 2176"/>
              <a:gd name="T36" fmla="*/ 1664 w 1984"/>
              <a:gd name="T37" fmla="*/ 2176 h 2176"/>
              <a:gd name="T38" fmla="*/ 1984 w 1984"/>
              <a:gd name="T39" fmla="*/ 1856 h 2176"/>
              <a:gd name="T40" fmla="*/ 1664 w 1984"/>
              <a:gd name="T41" fmla="*/ 1536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4" h="2176">
                <a:moveTo>
                  <a:pt x="1664" y="1536"/>
                </a:moveTo>
                <a:cubicBezTo>
                  <a:pt x="1592" y="1536"/>
                  <a:pt x="1527" y="1560"/>
                  <a:pt x="1474" y="1600"/>
                </a:cubicBezTo>
                <a:cubicBezTo>
                  <a:pt x="637" y="1122"/>
                  <a:pt x="637" y="1122"/>
                  <a:pt x="637" y="1122"/>
                </a:cubicBezTo>
                <a:cubicBezTo>
                  <a:pt x="638" y="1110"/>
                  <a:pt x="640" y="1099"/>
                  <a:pt x="640" y="1088"/>
                </a:cubicBezTo>
                <a:cubicBezTo>
                  <a:pt x="640" y="1077"/>
                  <a:pt x="638" y="1066"/>
                  <a:pt x="637" y="1055"/>
                </a:cubicBezTo>
                <a:cubicBezTo>
                  <a:pt x="1474" y="576"/>
                  <a:pt x="1474" y="576"/>
                  <a:pt x="1474" y="576"/>
                </a:cubicBezTo>
                <a:cubicBezTo>
                  <a:pt x="1527" y="616"/>
                  <a:pt x="1592" y="640"/>
                  <a:pt x="1664" y="640"/>
                </a:cubicBezTo>
                <a:cubicBezTo>
                  <a:pt x="1841" y="640"/>
                  <a:pt x="1984" y="497"/>
                  <a:pt x="1984" y="320"/>
                </a:cubicBezTo>
                <a:cubicBezTo>
                  <a:pt x="1984" y="143"/>
                  <a:pt x="1841" y="0"/>
                  <a:pt x="1664" y="0"/>
                </a:cubicBezTo>
                <a:cubicBezTo>
                  <a:pt x="1487" y="0"/>
                  <a:pt x="1344" y="143"/>
                  <a:pt x="1344" y="320"/>
                </a:cubicBezTo>
                <a:cubicBezTo>
                  <a:pt x="1344" y="331"/>
                  <a:pt x="1346" y="342"/>
                  <a:pt x="1347" y="354"/>
                </a:cubicBezTo>
                <a:cubicBezTo>
                  <a:pt x="510" y="832"/>
                  <a:pt x="510" y="832"/>
                  <a:pt x="510" y="832"/>
                </a:cubicBezTo>
                <a:cubicBezTo>
                  <a:pt x="457" y="792"/>
                  <a:pt x="392" y="768"/>
                  <a:pt x="320" y="768"/>
                </a:cubicBezTo>
                <a:cubicBezTo>
                  <a:pt x="143" y="768"/>
                  <a:pt x="0" y="911"/>
                  <a:pt x="0" y="1088"/>
                </a:cubicBezTo>
                <a:cubicBezTo>
                  <a:pt x="0" y="1265"/>
                  <a:pt x="143" y="1408"/>
                  <a:pt x="320" y="1408"/>
                </a:cubicBezTo>
                <a:cubicBezTo>
                  <a:pt x="392" y="1408"/>
                  <a:pt x="457" y="1384"/>
                  <a:pt x="510" y="1344"/>
                </a:cubicBezTo>
                <a:cubicBezTo>
                  <a:pt x="1347" y="1822"/>
                  <a:pt x="1347" y="1822"/>
                  <a:pt x="1347" y="1822"/>
                </a:cubicBezTo>
                <a:cubicBezTo>
                  <a:pt x="1346" y="1834"/>
                  <a:pt x="1344" y="1845"/>
                  <a:pt x="1344" y="1856"/>
                </a:cubicBezTo>
                <a:cubicBezTo>
                  <a:pt x="1344" y="2033"/>
                  <a:pt x="1487" y="2176"/>
                  <a:pt x="1664" y="2176"/>
                </a:cubicBezTo>
                <a:cubicBezTo>
                  <a:pt x="1841" y="2176"/>
                  <a:pt x="1984" y="2033"/>
                  <a:pt x="1984" y="1856"/>
                </a:cubicBezTo>
                <a:cubicBezTo>
                  <a:pt x="1984" y="1679"/>
                  <a:pt x="1841" y="1536"/>
                  <a:pt x="1664" y="1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8">
            <a:extLst>
              <a:ext uri="{FF2B5EF4-FFF2-40B4-BE49-F238E27FC236}">
                <a16:creationId xmlns:a16="http://schemas.microsoft.com/office/drawing/2014/main" id="{C5483DF7-BFBE-46C5-9E38-EAB7F2A5FEAD}"/>
              </a:ext>
            </a:extLst>
          </p:cNvPr>
          <p:cNvGrpSpPr/>
          <p:nvPr/>
        </p:nvGrpSpPr>
        <p:grpSpPr>
          <a:xfrm>
            <a:off x="4409695" y="2104554"/>
            <a:ext cx="849622" cy="745374"/>
            <a:chOff x="6015037" y="-969963"/>
            <a:chExt cx="1811338" cy="1589088"/>
          </a:xfrm>
          <a:solidFill>
            <a:schemeClr val="bg1"/>
          </a:solidFill>
        </p:grpSpPr>
        <p:sp>
          <p:nvSpPr>
            <p:cNvPr id="43" name="Freeform 18">
              <a:extLst>
                <a:ext uri="{FF2B5EF4-FFF2-40B4-BE49-F238E27FC236}">
                  <a16:creationId xmlns:a16="http://schemas.microsoft.com/office/drawing/2014/main" id="{16964138-032C-49B6-847C-0C7AF3F1E472}"/>
                </a:ext>
              </a:extLst>
            </p:cNvPr>
            <p:cNvSpPr>
              <a:spLocks noEditPoints="1"/>
            </p:cNvSpPr>
            <p:nvPr/>
          </p:nvSpPr>
          <p:spPr bwMode="auto">
            <a:xfrm>
              <a:off x="6015037" y="-969963"/>
              <a:ext cx="1811338" cy="1589088"/>
            </a:xfrm>
            <a:custGeom>
              <a:avLst/>
              <a:gdLst>
                <a:gd name="T0" fmla="*/ 994 w 2908"/>
                <a:gd name="T1" fmla="*/ 0 h 2560"/>
                <a:gd name="T2" fmla="*/ 907 w 2908"/>
                <a:gd name="T3" fmla="*/ 42 h 2560"/>
                <a:gd name="T4" fmla="*/ 1023 w 2908"/>
                <a:gd name="T5" fmla="*/ 278 h 2560"/>
                <a:gd name="T6" fmla="*/ 1070 w 2908"/>
                <a:gd name="T7" fmla="*/ 278 h 2560"/>
                <a:gd name="T8" fmla="*/ 1070 w 2908"/>
                <a:gd name="T9" fmla="*/ 751 h 2560"/>
                <a:gd name="T10" fmla="*/ 110 w 2908"/>
                <a:gd name="T11" fmla="*/ 2186 h 2560"/>
                <a:gd name="T12" fmla="*/ 346 w 2908"/>
                <a:gd name="T13" fmla="*/ 2560 h 2560"/>
                <a:gd name="T14" fmla="*/ 2562 w 2908"/>
                <a:gd name="T15" fmla="*/ 2560 h 2560"/>
                <a:gd name="T16" fmla="*/ 2798 w 2908"/>
                <a:gd name="T17" fmla="*/ 2186 h 2560"/>
                <a:gd name="T18" fmla="*/ 1838 w 2908"/>
                <a:gd name="T19" fmla="*/ 751 h 2560"/>
                <a:gd name="T20" fmla="*/ 1838 w 2908"/>
                <a:gd name="T21" fmla="*/ 278 h 2560"/>
                <a:gd name="T22" fmla="*/ 1885 w 2908"/>
                <a:gd name="T23" fmla="*/ 278 h 2560"/>
                <a:gd name="T24" fmla="*/ 2001 w 2908"/>
                <a:gd name="T25" fmla="*/ 42 h 2560"/>
                <a:gd name="T26" fmla="*/ 1914 w 2908"/>
                <a:gd name="T27" fmla="*/ 0 h 2560"/>
                <a:gd name="T28" fmla="*/ 994 w 2908"/>
                <a:gd name="T29" fmla="*/ 0 h 2560"/>
                <a:gd name="T30" fmla="*/ 578 w 2908"/>
                <a:gd name="T31" fmla="*/ 2393 h 2560"/>
                <a:gd name="T32" fmla="*/ 418 w 2908"/>
                <a:gd name="T33" fmla="*/ 2147 h 2560"/>
                <a:gd name="T34" fmla="*/ 1198 w 2908"/>
                <a:gd name="T35" fmla="*/ 1024 h 2560"/>
                <a:gd name="T36" fmla="*/ 1710 w 2908"/>
                <a:gd name="T37" fmla="*/ 1024 h 2560"/>
                <a:gd name="T38" fmla="*/ 2490 w 2908"/>
                <a:gd name="T39" fmla="*/ 2147 h 2560"/>
                <a:gd name="T40" fmla="*/ 2330 w 2908"/>
                <a:gd name="T41" fmla="*/ 2393 h 2560"/>
                <a:gd name="T42" fmla="*/ 578 w 2908"/>
                <a:gd name="T43" fmla="*/ 2393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8" h="2560">
                  <a:moveTo>
                    <a:pt x="994" y="0"/>
                  </a:moveTo>
                  <a:cubicBezTo>
                    <a:pt x="959" y="0"/>
                    <a:pt x="925" y="15"/>
                    <a:pt x="907" y="42"/>
                  </a:cubicBezTo>
                  <a:cubicBezTo>
                    <a:pt x="837" y="154"/>
                    <a:pt x="898" y="278"/>
                    <a:pt x="1023" y="278"/>
                  </a:cubicBezTo>
                  <a:cubicBezTo>
                    <a:pt x="1070" y="278"/>
                    <a:pt x="1070" y="278"/>
                    <a:pt x="1070" y="278"/>
                  </a:cubicBezTo>
                  <a:cubicBezTo>
                    <a:pt x="1070" y="751"/>
                    <a:pt x="1070" y="751"/>
                    <a:pt x="1070" y="751"/>
                  </a:cubicBezTo>
                  <a:cubicBezTo>
                    <a:pt x="110" y="2186"/>
                    <a:pt x="110" y="2186"/>
                    <a:pt x="110" y="2186"/>
                  </a:cubicBezTo>
                  <a:cubicBezTo>
                    <a:pt x="0" y="2351"/>
                    <a:pt x="132" y="2560"/>
                    <a:pt x="346" y="2560"/>
                  </a:cubicBezTo>
                  <a:cubicBezTo>
                    <a:pt x="2562" y="2560"/>
                    <a:pt x="2562" y="2560"/>
                    <a:pt x="2562" y="2560"/>
                  </a:cubicBezTo>
                  <a:cubicBezTo>
                    <a:pt x="2776" y="2560"/>
                    <a:pt x="2908" y="2351"/>
                    <a:pt x="2798" y="2186"/>
                  </a:cubicBezTo>
                  <a:cubicBezTo>
                    <a:pt x="1838" y="751"/>
                    <a:pt x="1838" y="751"/>
                    <a:pt x="1838" y="751"/>
                  </a:cubicBezTo>
                  <a:cubicBezTo>
                    <a:pt x="1838" y="278"/>
                    <a:pt x="1838" y="278"/>
                    <a:pt x="1838" y="278"/>
                  </a:cubicBezTo>
                  <a:cubicBezTo>
                    <a:pt x="1885" y="278"/>
                    <a:pt x="1885" y="278"/>
                    <a:pt x="1885" y="278"/>
                  </a:cubicBezTo>
                  <a:cubicBezTo>
                    <a:pt x="2010" y="278"/>
                    <a:pt x="2071" y="154"/>
                    <a:pt x="2001" y="42"/>
                  </a:cubicBezTo>
                  <a:cubicBezTo>
                    <a:pt x="1983" y="15"/>
                    <a:pt x="1949" y="0"/>
                    <a:pt x="1914" y="0"/>
                  </a:cubicBezTo>
                  <a:lnTo>
                    <a:pt x="994" y="0"/>
                  </a:lnTo>
                  <a:close/>
                  <a:moveTo>
                    <a:pt x="578" y="2393"/>
                  </a:moveTo>
                  <a:cubicBezTo>
                    <a:pt x="432" y="2393"/>
                    <a:pt x="342" y="2255"/>
                    <a:pt x="418" y="2147"/>
                  </a:cubicBezTo>
                  <a:cubicBezTo>
                    <a:pt x="1198" y="1024"/>
                    <a:pt x="1198" y="1024"/>
                    <a:pt x="1198" y="1024"/>
                  </a:cubicBezTo>
                  <a:cubicBezTo>
                    <a:pt x="1710" y="1024"/>
                    <a:pt x="1710" y="1024"/>
                    <a:pt x="1710" y="1024"/>
                  </a:cubicBezTo>
                  <a:cubicBezTo>
                    <a:pt x="2490" y="2147"/>
                    <a:pt x="2490" y="2147"/>
                    <a:pt x="2490" y="2147"/>
                  </a:cubicBezTo>
                  <a:cubicBezTo>
                    <a:pt x="2566" y="2255"/>
                    <a:pt x="2476" y="2393"/>
                    <a:pt x="2330" y="2393"/>
                  </a:cubicBezTo>
                  <a:lnTo>
                    <a:pt x="578" y="2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9">
              <a:extLst>
                <a:ext uri="{FF2B5EF4-FFF2-40B4-BE49-F238E27FC236}">
                  <a16:creationId xmlns:a16="http://schemas.microsoft.com/office/drawing/2014/main" id="{56B0A0D9-23C7-4220-9A1E-5DFA7778A8AC}"/>
                </a:ext>
              </a:extLst>
            </p:cNvPr>
            <p:cNvSpPr>
              <a:spLocks noChangeArrowheads="1"/>
            </p:cNvSpPr>
            <p:nvPr/>
          </p:nvSpPr>
          <p:spPr bwMode="auto">
            <a:xfrm>
              <a:off x="7119938" y="182562"/>
              <a:ext cx="200025" cy="198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20">
              <a:extLst>
                <a:ext uri="{FF2B5EF4-FFF2-40B4-BE49-F238E27FC236}">
                  <a16:creationId xmlns:a16="http://schemas.microsoft.com/office/drawing/2014/main" id="{F78066EB-BA57-4486-8AB8-001138848368}"/>
                </a:ext>
              </a:extLst>
            </p:cNvPr>
            <p:cNvSpPr>
              <a:spLocks noChangeArrowheads="1"/>
            </p:cNvSpPr>
            <p:nvPr/>
          </p:nvSpPr>
          <p:spPr bwMode="auto">
            <a:xfrm>
              <a:off x="6881813" y="-55563"/>
              <a:ext cx="119063"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21">
              <a:extLst>
                <a:ext uri="{FF2B5EF4-FFF2-40B4-BE49-F238E27FC236}">
                  <a16:creationId xmlns:a16="http://schemas.microsoft.com/office/drawing/2014/main" id="{4E93A20B-1E02-4AAF-B145-BA56BF0FAAE1}"/>
                </a:ext>
              </a:extLst>
            </p:cNvPr>
            <p:cNvSpPr>
              <a:spLocks noChangeArrowheads="1"/>
            </p:cNvSpPr>
            <p:nvPr/>
          </p:nvSpPr>
          <p:spPr bwMode="auto">
            <a:xfrm>
              <a:off x="6681788" y="103187"/>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22">
              <a:extLst>
                <a:ext uri="{FF2B5EF4-FFF2-40B4-BE49-F238E27FC236}">
                  <a16:creationId xmlns:a16="http://schemas.microsoft.com/office/drawing/2014/main" id="{38D6B67D-7B73-4DD1-9CD7-CC9A79667617}"/>
                </a:ext>
              </a:extLst>
            </p:cNvPr>
            <p:cNvSpPr>
              <a:spLocks noChangeArrowheads="1"/>
            </p:cNvSpPr>
            <p:nvPr/>
          </p:nvSpPr>
          <p:spPr bwMode="auto">
            <a:xfrm>
              <a:off x="6761163" y="-174625"/>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23">
              <a:extLst>
                <a:ext uri="{FF2B5EF4-FFF2-40B4-BE49-F238E27FC236}">
                  <a16:creationId xmlns:a16="http://schemas.microsoft.com/office/drawing/2014/main" id="{FFC2DF35-8713-486A-A63A-FDC9B70376C1}"/>
                </a:ext>
              </a:extLst>
            </p:cNvPr>
            <p:cNvSpPr>
              <a:spLocks noChangeArrowheads="1"/>
            </p:cNvSpPr>
            <p:nvPr/>
          </p:nvSpPr>
          <p:spPr bwMode="auto">
            <a:xfrm>
              <a:off x="6402388" y="261937"/>
              <a:ext cx="200025" cy="198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6" name="Picture 25">
            <a:extLst>
              <a:ext uri="{FF2B5EF4-FFF2-40B4-BE49-F238E27FC236}">
                <a16:creationId xmlns:a16="http://schemas.microsoft.com/office/drawing/2014/main" id="{33205A72-11D3-45E5-A6B4-CFB6B71F24B6}"/>
              </a:ext>
            </a:extLst>
          </p:cNvPr>
          <p:cNvPicPr>
            <a:picLocks noChangeAspect="1"/>
          </p:cNvPicPr>
          <p:nvPr/>
        </p:nvPicPr>
        <p:blipFill>
          <a:blip r:embed="rId3"/>
          <a:stretch>
            <a:fillRect/>
          </a:stretch>
        </p:blipFill>
        <p:spPr>
          <a:xfrm>
            <a:off x="757591" y="1450298"/>
            <a:ext cx="1322808" cy="1083162"/>
          </a:xfrm>
          <a:prstGeom prst="rect">
            <a:avLst/>
          </a:prstGeom>
        </p:spPr>
      </p:pic>
      <p:pic>
        <p:nvPicPr>
          <p:cNvPr id="28" name="Picture 27">
            <a:extLst>
              <a:ext uri="{FF2B5EF4-FFF2-40B4-BE49-F238E27FC236}">
                <a16:creationId xmlns:a16="http://schemas.microsoft.com/office/drawing/2014/main" id="{A509C552-5967-4B00-9C38-1BFA7B43B313}"/>
              </a:ext>
            </a:extLst>
          </p:cNvPr>
          <p:cNvPicPr>
            <a:picLocks noChangeAspect="1"/>
          </p:cNvPicPr>
          <p:nvPr/>
        </p:nvPicPr>
        <p:blipFill>
          <a:blip r:embed="rId4"/>
          <a:stretch>
            <a:fillRect/>
          </a:stretch>
        </p:blipFill>
        <p:spPr>
          <a:xfrm>
            <a:off x="3561769" y="1373781"/>
            <a:ext cx="1322807" cy="1249239"/>
          </a:xfrm>
          <a:prstGeom prst="rect">
            <a:avLst/>
          </a:prstGeom>
        </p:spPr>
      </p:pic>
      <p:sp>
        <p:nvSpPr>
          <p:cNvPr id="2" name="Rectangle 1">
            <a:extLst>
              <a:ext uri="{FF2B5EF4-FFF2-40B4-BE49-F238E27FC236}">
                <a16:creationId xmlns:a16="http://schemas.microsoft.com/office/drawing/2014/main" id="{80AE7D69-DD35-4A77-B703-849ECC511BC5}"/>
              </a:ext>
            </a:extLst>
          </p:cNvPr>
          <p:cNvSpPr/>
          <p:nvPr/>
        </p:nvSpPr>
        <p:spPr>
          <a:xfrm>
            <a:off x="706584" y="2924175"/>
            <a:ext cx="3840086" cy="3046988"/>
          </a:xfrm>
          <a:prstGeom prst="rect">
            <a:avLst/>
          </a:prstGeom>
        </p:spPr>
        <p:txBody>
          <a:bodyPr wrap="square">
            <a:spAutoFit/>
          </a:bodyPr>
          <a:lstStyle/>
          <a:p>
            <a:pPr marL="342900" indent="-342900">
              <a:buFont typeface="Arial" panose="020B0604020202020204" pitchFamily="34" charset="0"/>
              <a:buChar char="•"/>
            </a:pPr>
            <a:r>
              <a:rPr lang="en-IN" sz="2400" b="1" dirty="0"/>
              <a:t>Big Data Architect</a:t>
            </a:r>
          </a:p>
          <a:p>
            <a:pPr marL="342900" indent="-342900">
              <a:buFont typeface="Arial" panose="020B0604020202020204" pitchFamily="34" charset="0"/>
              <a:buChar char="•"/>
            </a:pPr>
            <a:r>
              <a:rPr lang="en-IN" sz="2400" b="1" dirty="0"/>
              <a:t>Hadoop Developer</a:t>
            </a:r>
          </a:p>
          <a:p>
            <a:pPr marL="342900" indent="-342900">
              <a:buFont typeface="Arial" panose="020B0604020202020204" pitchFamily="34" charset="0"/>
              <a:buChar char="•"/>
            </a:pPr>
            <a:r>
              <a:rPr lang="en-IN" sz="2400" b="1" dirty="0"/>
              <a:t>Data Scientist</a:t>
            </a:r>
          </a:p>
          <a:p>
            <a:pPr marL="342900" indent="-342900">
              <a:buFont typeface="Arial" panose="020B0604020202020204" pitchFamily="34" charset="0"/>
              <a:buChar char="•"/>
            </a:pPr>
            <a:r>
              <a:rPr lang="en-IN" sz="2400" b="1" dirty="0"/>
              <a:t>Data Analyst</a:t>
            </a:r>
          </a:p>
          <a:p>
            <a:pPr marL="342900" indent="-342900">
              <a:buFont typeface="Arial" panose="020B0604020202020204" pitchFamily="34" charset="0"/>
              <a:buChar char="•"/>
            </a:pPr>
            <a:r>
              <a:rPr lang="en-IN" sz="2400" b="1" dirty="0"/>
              <a:t>Machine Learning Engineers</a:t>
            </a:r>
          </a:p>
          <a:p>
            <a:pPr marL="342900" indent="-342900">
              <a:buFont typeface="Arial" panose="020B0604020202020204" pitchFamily="34" charset="0"/>
              <a:buChar char="•"/>
            </a:pPr>
            <a:r>
              <a:rPr lang="en-IN" sz="2400" b="1" dirty="0"/>
              <a:t>MIS Reporting Executive</a:t>
            </a:r>
          </a:p>
          <a:p>
            <a:pPr marL="342900" indent="-342900">
              <a:buFont typeface="Arial" panose="020B0604020202020204" pitchFamily="34" charset="0"/>
              <a:buChar char="•"/>
            </a:pPr>
            <a:r>
              <a:rPr lang="en-IN" sz="2400" b="1" dirty="0"/>
              <a:t>Data Mining Analyst</a:t>
            </a:r>
            <a:endParaRPr lang="en-GB" sz="2400" b="1" dirty="0"/>
          </a:p>
        </p:txBody>
      </p:sp>
    </p:spTree>
    <p:extLst>
      <p:ext uri="{BB962C8B-B14F-4D97-AF65-F5344CB8AC3E}">
        <p14:creationId xmlns:p14="http://schemas.microsoft.com/office/powerpoint/2010/main" val="130708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32382B91-C3B4-4E80-A383-826B18F831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p:spPr>
      </p:pic>
      <p:sp>
        <p:nvSpPr>
          <p:cNvPr id="5" name="Freeform 9">
            <a:extLst>
              <a:ext uri="{FF2B5EF4-FFF2-40B4-BE49-F238E27FC236}">
                <a16:creationId xmlns:a16="http://schemas.microsoft.com/office/drawing/2014/main" id="{01B15941-0690-48A4-89AE-F5D8C4E36D33}"/>
              </a:ext>
            </a:extLst>
          </p:cNvPr>
          <p:cNvSpPr>
            <a:spLocks/>
          </p:cNvSpPr>
          <p:nvPr/>
        </p:nvSpPr>
        <p:spPr bwMode="auto">
          <a:xfrm rot="10800000">
            <a:off x="-196782" y="1448441"/>
            <a:ext cx="5973201" cy="5155282"/>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gradFill>
            <a:gsLst>
              <a:gs pos="0">
                <a:srgbClr val="523089">
                  <a:alpha val="90000"/>
                </a:srgbClr>
              </a:gs>
              <a:gs pos="100000">
                <a:srgbClr val="65ADA8">
                  <a:alpha val="9000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9">
            <a:extLst>
              <a:ext uri="{FF2B5EF4-FFF2-40B4-BE49-F238E27FC236}">
                <a16:creationId xmlns:a16="http://schemas.microsoft.com/office/drawing/2014/main" id="{99605486-1CC1-4854-A4A7-D315D39AD60D}"/>
              </a:ext>
            </a:extLst>
          </p:cNvPr>
          <p:cNvSpPr>
            <a:spLocks/>
          </p:cNvSpPr>
          <p:nvPr/>
        </p:nvSpPr>
        <p:spPr bwMode="auto">
          <a:xfrm rot="10800000">
            <a:off x="416314" y="1801333"/>
            <a:ext cx="4747012" cy="4096997"/>
          </a:xfrm>
          <a:custGeom>
            <a:avLst/>
            <a:gdLst>
              <a:gd name="T0" fmla="*/ 179 w 484"/>
              <a:gd name="T1" fmla="*/ 48 h 419"/>
              <a:gd name="T2" fmla="*/ 28 w 484"/>
              <a:gd name="T3" fmla="*/ 311 h 419"/>
              <a:gd name="T4" fmla="*/ 91 w 484"/>
              <a:gd name="T5" fmla="*/ 419 h 419"/>
              <a:gd name="T6" fmla="*/ 394 w 484"/>
              <a:gd name="T7" fmla="*/ 419 h 419"/>
              <a:gd name="T8" fmla="*/ 456 w 484"/>
              <a:gd name="T9" fmla="*/ 311 h 419"/>
              <a:gd name="T10" fmla="*/ 305 w 484"/>
              <a:gd name="T11" fmla="*/ 48 h 419"/>
              <a:gd name="T12" fmla="*/ 179 w 484"/>
              <a:gd name="T13" fmla="*/ 48 h 419"/>
            </a:gdLst>
            <a:ahLst/>
            <a:cxnLst>
              <a:cxn ang="0">
                <a:pos x="T0" y="T1"/>
              </a:cxn>
              <a:cxn ang="0">
                <a:pos x="T2" y="T3"/>
              </a:cxn>
              <a:cxn ang="0">
                <a:pos x="T4" y="T5"/>
              </a:cxn>
              <a:cxn ang="0">
                <a:pos x="T6" y="T7"/>
              </a:cxn>
              <a:cxn ang="0">
                <a:pos x="T8" y="T9"/>
              </a:cxn>
              <a:cxn ang="0">
                <a:pos x="T10" y="T11"/>
              </a:cxn>
              <a:cxn ang="0">
                <a:pos x="T12" y="T13"/>
              </a:cxn>
            </a:cxnLst>
            <a:rect l="0" t="0" r="r" b="b"/>
            <a:pathLst>
              <a:path w="484" h="419">
                <a:moveTo>
                  <a:pt x="179" y="48"/>
                </a:moveTo>
                <a:cubicBezTo>
                  <a:pt x="28" y="311"/>
                  <a:pt x="28" y="311"/>
                  <a:pt x="28" y="311"/>
                </a:cubicBezTo>
                <a:cubicBezTo>
                  <a:pt x="0" y="359"/>
                  <a:pt x="35" y="419"/>
                  <a:pt x="91" y="419"/>
                </a:cubicBezTo>
                <a:cubicBezTo>
                  <a:pt x="394" y="419"/>
                  <a:pt x="394" y="419"/>
                  <a:pt x="394" y="419"/>
                </a:cubicBezTo>
                <a:cubicBezTo>
                  <a:pt x="450" y="419"/>
                  <a:pt x="484" y="359"/>
                  <a:pt x="456" y="311"/>
                </a:cubicBezTo>
                <a:cubicBezTo>
                  <a:pt x="305" y="48"/>
                  <a:pt x="305" y="48"/>
                  <a:pt x="305" y="48"/>
                </a:cubicBezTo>
                <a:cubicBezTo>
                  <a:pt x="277" y="0"/>
                  <a:pt x="207" y="0"/>
                  <a:pt x="179" y="48"/>
                </a:cubicBezTo>
                <a:close/>
              </a:path>
            </a:pathLst>
          </a:custGeom>
          <a:noFill/>
          <a:ln w="381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2" name="Rectangle 1">
            <a:extLst>
              <a:ext uri="{FF2B5EF4-FFF2-40B4-BE49-F238E27FC236}">
                <a16:creationId xmlns:a16="http://schemas.microsoft.com/office/drawing/2014/main" id="{6B088BA5-BE1C-41AA-AB8A-51D0F60D9BD6}"/>
              </a:ext>
            </a:extLst>
          </p:cNvPr>
          <p:cNvSpPr/>
          <p:nvPr/>
        </p:nvSpPr>
        <p:spPr>
          <a:xfrm>
            <a:off x="6599583" y="400691"/>
            <a:ext cx="5261113" cy="1047750"/>
          </a:xfrm>
          <a:prstGeom prst="rect">
            <a:avLst/>
          </a:prstGeom>
          <a:solidFill>
            <a:srgbClr val="65AD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B0C071A0-85BA-462B-8D01-D86583815925}"/>
              </a:ext>
            </a:extLst>
          </p:cNvPr>
          <p:cNvSpPr txBox="1">
            <a:spLocks/>
          </p:cNvSpPr>
          <p:nvPr/>
        </p:nvSpPr>
        <p:spPr>
          <a:xfrm>
            <a:off x="7671538" y="518568"/>
            <a:ext cx="3435252" cy="66145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400" b="1" dirty="0">
                <a:solidFill>
                  <a:schemeClr val="bg1"/>
                </a:solidFill>
                <a:latin typeface="Roboto Black" panose="02000000000000000000" pitchFamily="2" charset="0"/>
                <a:ea typeface="Roboto Black" panose="02000000000000000000" pitchFamily="2" charset="0"/>
              </a:rPr>
              <a:t>About IIHT</a:t>
            </a:r>
          </a:p>
        </p:txBody>
      </p:sp>
      <p:sp>
        <p:nvSpPr>
          <p:cNvPr id="27" name="Rectangle 26">
            <a:extLst>
              <a:ext uri="{FF2B5EF4-FFF2-40B4-BE49-F238E27FC236}">
                <a16:creationId xmlns:a16="http://schemas.microsoft.com/office/drawing/2014/main" id="{65B458D1-BAFA-4A85-94B2-525D074E1852}"/>
              </a:ext>
            </a:extLst>
          </p:cNvPr>
          <p:cNvSpPr/>
          <p:nvPr/>
        </p:nvSpPr>
        <p:spPr>
          <a:xfrm>
            <a:off x="6599583" y="1683026"/>
            <a:ext cx="5459895" cy="4639678"/>
          </a:xfrm>
          <a:prstGeom prst="rect">
            <a:avLst/>
          </a:prstGeom>
          <a:solidFill>
            <a:srgbClr val="65ADA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587082FB-A4D7-416E-8EE8-0A54A2A90487}"/>
              </a:ext>
            </a:extLst>
          </p:cNvPr>
          <p:cNvSpPr txBox="1"/>
          <p:nvPr/>
        </p:nvSpPr>
        <p:spPr>
          <a:xfrm>
            <a:off x="6718852" y="2027583"/>
            <a:ext cx="5340625" cy="3539430"/>
          </a:xfrm>
          <a:prstGeom prst="rect">
            <a:avLst/>
          </a:prstGeom>
          <a:noFill/>
        </p:spPr>
        <p:txBody>
          <a:bodyPr wrap="square" rtlCol="0">
            <a:spAutoFit/>
          </a:bodyPr>
          <a:lstStyle/>
          <a:p>
            <a:r>
              <a:rPr lang="en-US" sz="1600" b="1" dirty="0">
                <a:solidFill>
                  <a:schemeClr val="bg1"/>
                </a:solidFill>
              </a:rPr>
              <a:t>IIHT is a leading IT talent transformation company and a technology evangelist in the retail and enterprise space. Having dedicated over two decades in creating learning paths for freshers and professionals that are closely aligned with the demands of the IT industry, IIHT has truly been a pioneer in technology training.  At IIHT, we recognize the requirements of the IT industry and work towards tackling challenges that prevent the growth of both the enterprise and its workforce.  All of IIHT’s courses are well designed, adopting a convenient and thorough stack approach for IT job aspirants who need training to be job ready and for IT professionals waiting to progress in their careers. By adopting blended learning, a live and interactive virtual classrooms, IIHT’s reach has now gone even beyond borders</a:t>
            </a:r>
            <a:endParaRPr lang="en-GB" sz="1600" b="1" dirty="0">
              <a:solidFill>
                <a:schemeClr val="bg1"/>
              </a:solidFill>
            </a:endParaRPr>
          </a:p>
        </p:txBody>
      </p:sp>
    </p:spTree>
    <p:extLst>
      <p:ext uri="{BB962C8B-B14F-4D97-AF65-F5344CB8AC3E}">
        <p14:creationId xmlns:p14="http://schemas.microsoft.com/office/powerpoint/2010/main" val="112701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9">
            <a:extLst>
              <a:ext uri="{FF2B5EF4-FFF2-40B4-BE49-F238E27FC236}">
                <a16:creationId xmlns:a16="http://schemas.microsoft.com/office/drawing/2014/main" id="{F3ED7EEF-B344-43CC-BE12-CC128554A7E6}"/>
              </a:ext>
            </a:extLst>
          </p:cNvPr>
          <p:cNvSpPr>
            <a:spLocks/>
          </p:cNvSpPr>
          <p:nvPr/>
        </p:nvSpPr>
        <p:spPr bwMode="auto">
          <a:xfrm>
            <a:off x="4263868" y="2943847"/>
            <a:ext cx="692619" cy="756455"/>
          </a:xfrm>
          <a:custGeom>
            <a:avLst/>
            <a:gdLst>
              <a:gd name="T0" fmla="*/ 1664 w 1984"/>
              <a:gd name="T1" fmla="*/ 1536 h 2176"/>
              <a:gd name="T2" fmla="*/ 1474 w 1984"/>
              <a:gd name="T3" fmla="*/ 1600 h 2176"/>
              <a:gd name="T4" fmla="*/ 637 w 1984"/>
              <a:gd name="T5" fmla="*/ 1122 h 2176"/>
              <a:gd name="T6" fmla="*/ 640 w 1984"/>
              <a:gd name="T7" fmla="*/ 1088 h 2176"/>
              <a:gd name="T8" fmla="*/ 637 w 1984"/>
              <a:gd name="T9" fmla="*/ 1055 h 2176"/>
              <a:gd name="T10" fmla="*/ 1474 w 1984"/>
              <a:gd name="T11" fmla="*/ 576 h 2176"/>
              <a:gd name="T12" fmla="*/ 1664 w 1984"/>
              <a:gd name="T13" fmla="*/ 640 h 2176"/>
              <a:gd name="T14" fmla="*/ 1984 w 1984"/>
              <a:gd name="T15" fmla="*/ 320 h 2176"/>
              <a:gd name="T16" fmla="*/ 1664 w 1984"/>
              <a:gd name="T17" fmla="*/ 0 h 2176"/>
              <a:gd name="T18" fmla="*/ 1344 w 1984"/>
              <a:gd name="T19" fmla="*/ 320 h 2176"/>
              <a:gd name="T20" fmla="*/ 1347 w 1984"/>
              <a:gd name="T21" fmla="*/ 354 h 2176"/>
              <a:gd name="T22" fmla="*/ 510 w 1984"/>
              <a:gd name="T23" fmla="*/ 832 h 2176"/>
              <a:gd name="T24" fmla="*/ 320 w 1984"/>
              <a:gd name="T25" fmla="*/ 768 h 2176"/>
              <a:gd name="T26" fmla="*/ 0 w 1984"/>
              <a:gd name="T27" fmla="*/ 1088 h 2176"/>
              <a:gd name="T28" fmla="*/ 320 w 1984"/>
              <a:gd name="T29" fmla="*/ 1408 h 2176"/>
              <a:gd name="T30" fmla="*/ 510 w 1984"/>
              <a:gd name="T31" fmla="*/ 1344 h 2176"/>
              <a:gd name="T32" fmla="*/ 1347 w 1984"/>
              <a:gd name="T33" fmla="*/ 1822 h 2176"/>
              <a:gd name="T34" fmla="*/ 1344 w 1984"/>
              <a:gd name="T35" fmla="*/ 1856 h 2176"/>
              <a:gd name="T36" fmla="*/ 1664 w 1984"/>
              <a:gd name="T37" fmla="*/ 2176 h 2176"/>
              <a:gd name="T38" fmla="*/ 1984 w 1984"/>
              <a:gd name="T39" fmla="*/ 1856 h 2176"/>
              <a:gd name="T40" fmla="*/ 1664 w 1984"/>
              <a:gd name="T41" fmla="*/ 1536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84" h="2176">
                <a:moveTo>
                  <a:pt x="1664" y="1536"/>
                </a:moveTo>
                <a:cubicBezTo>
                  <a:pt x="1592" y="1536"/>
                  <a:pt x="1527" y="1560"/>
                  <a:pt x="1474" y="1600"/>
                </a:cubicBezTo>
                <a:cubicBezTo>
                  <a:pt x="637" y="1122"/>
                  <a:pt x="637" y="1122"/>
                  <a:pt x="637" y="1122"/>
                </a:cubicBezTo>
                <a:cubicBezTo>
                  <a:pt x="638" y="1110"/>
                  <a:pt x="640" y="1099"/>
                  <a:pt x="640" y="1088"/>
                </a:cubicBezTo>
                <a:cubicBezTo>
                  <a:pt x="640" y="1077"/>
                  <a:pt x="638" y="1066"/>
                  <a:pt x="637" y="1055"/>
                </a:cubicBezTo>
                <a:cubicBezTo>
                  <a:pt x="1474" y="576"/>
                  <a:pt x="1474" y="576"/>
                  <a:pt x="1474" y="576"/>
                </a:cubicBezTo>
                <a:cubicBezTo>
                  <a:pt x="1527" y="616"/>
                  <a:pt x="1592" y="640"/>
                  <a:pt x="1664" y="640"/>
                </a:cubicBezTo>
                <a:cubicBezTo>
                  <a:pt x="1841" y="640"/>
                  <a:pt x="1984" y="497"/>
                  <a:pt x="1984" y="320"/>
                </a:cubicBezTo>
                <a:cubicBezTo>
                  <a:pt x="1984" y="143"/>
                  <a:pt x="1841" y="0"/>
                  <a:pt x="1664" y="0"/>
                </a:cubicBezTo>
                <a:cubicBezTo>
                  <a:pt x="1487" y="0"/>
                  <a:pt x="1344" y="143"/>
                  <a:pt x="1344" y="320"/>
                </a:cubicBezTo>
                <a:cubicBezTo>
                  <a:pt x="1344" y="331"/>
                  <a:pt x="1346" y="342"/>
                  <a:pt x="1347" y="354"/>
                </a:cubicBezTo>
                <a:cubicBezTo>
                  <a:pt x="510" y="832"/>
                  <a:pt x="510" y="832"/>
                  <a:pt x="510" y="832"/>
                </a:cubicBezTo>
                <a:cubicBezTo>
                  <a:pt x="457" y="792"/>
                  <a:pt x="392" y="768"/>
                  <a:pt x="320" y="768"/>
                </a:cubicBezTo>
                <a:cubicBezTo>
                  <a:pt x="143" y="768"/>
                  <a:pt x="0" y="911"/>
                  <a:pt x="0" y="1088"/>
                </a:cubicBezTo>
                <a:cubicBezTo>
                  <a:pt x="0" y="1265"/>
                  <a:pt x="143" y="1408"/>
                  <a:pt x="320" y="1408"/>
                </a:cubicBezTo>
                <a:cubicBezTo>
                  <a:pt x="392" y="1408"/>
                  <a:pt x="457" y="1384"/>
                  <a:pt x="510" y="1344"/>
                </a:cubicBezTo>
                <a:cubicBezTo>
                  <a:pt x="1347" y="1822"/>
                  <a:pt x="1347" y="1822"/>
                  <a:pt x="1347" y="1822"/>
                </a:cubicBezTo>
                <a:cubicBezTo>
                  <a:pt x="1346" y="1834"/>
                  <a:pt x="1344" y="1845"/>
                  <a:pt x="1344" y="1856"/>
                </a:cubicBezTo>
                <a:cubicBezTo>
                  <a:pt x="1344" y="2033"/>
                  <a:pt x="1487" y="2176"/>
                  <a:pt x="1664" y="2176"/>
                </a:cubicBezTo>
                <a:cubicBezTo>
                  <a:pt x="1841" y="2176"/>
                  <a:pt x="1984" y="2033"/>
                  <a:pt x="1984" y="1856"/>
                </a:cubicBezTo>
                <a:cubicBezTo>
                  <a:pt x="1984" y="1679"/>
                  <a:pt x="1841" y="1536"/>
                  <a:pt x="1664" y="1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6DB2D3A8-1A89-47C2-A856-1B49A1C3974A}"/>
              </a:ext>
            </a:extLst>
          </p:cNvPr>
          <p:cNvGrpSpPr/>
          <p:nvPr/>
        </p:nvGrpSpPr>
        <p:grpSpPr>
          <a:xfrm>
            <a:off x="1444173" y="3014668"/>
            <a:ext cx="918015" cy="744176"/>
            <a:chOff x="6456412" y="1658115"/>
            <a:chExt cx="746126" cy="604837"/>
          </a:xfrm>
          <a:solidFill>
            <a:schemeClr val="bg1"/>
          </a:solidFill>
        </p:grpSpPr>
        <p:sp>
          <p:nvSpPr>
            <p:cNvPr id="4" name="Freeform 13">
              <a:extLst>
                <a:ext uri="{FF2B5EF4-FFF2-40B4-BE49-F238E27FC236}">
                  <a16:creationId xmlns:a16="http://schemas.microsoft.com/office/drawing/2014/main" id="{A3A0F2D3-C431-497E-9026-B407E4145358}"/>
                </a:ext>
              </a:extLst>
            </p:cNvPr>
            <p:cNvSpPr>
              <a:spLocks/>
            </p:cNvSpPr>
            <p:nvPr/>
          </p:nvSpPr>
          <p:spPr bwMode="auto">
            <a:xfrm>
              <a:off x="6456412" y="1658115"/>
              <a:ext cx="465138" cy="604837"/>
            </a:xfrm>
            <a:custGeom>
              <a:avLst/>
              <a:gdLst>
                <a:gd name="T0" fmla="*/ 1917 w 1917"/>
                <a:gd name="T1" fmla="*/ 1262 h 2496"/>
                <a:gd name="T2" fmla="*/ 1661 w 1917"/>
                <a:gd name="T3" fmla="*/ 1390 h 2496"/>
                <a:gd name="T4" fmla="*/ 1595 w 1917"/>
                <a:gd name="T5" fmla="*/ 1560 h 2496"/>
                <a:gd name="T6" fmla="*/ 1469 w 1917"/>
                <a:gd name="T7" fmla="*/ 1710 h 2496"/>
                <a:gd name="T8" fmla="*/ 1154 w 1917"/>
                <a:gd name="T9" fmla="*/ 1639 h 2496"/>
                <a:gd name="T10" fmla="*/ 1250 w 1917"/>
                <a:gd name="T11" fmla="*/ 2161 h 2496"/>
                <a:gd name="T12" fmla="*/ 1310 w 1917"/>
                <a:gd name="T13" fmla="*/ 2496 h 2496"/>
                <a:gd name="T14" fmla="*/ 1086 w 1917"/>
                <a:gd name="T15" fmla="*/ 2366 h 2496"/>
                <a:gd name="T16" fmla="*/ 696 w 1917"/>
                <a:gd name="T17" fmla="*/ 2137 h 2496"/>
                <a:gd name="T18" fmla="*/ 375 w 1917"/>
                <a:gd name="T19" fmla="*/ 1950 h 2496"/>
                <a:gd name="T20" fmla="*/ 453 w 1917"/>
                <a:gd name="T21" fmla="*/ 1560 h 2496"/>
                <a:gd name="T22" fmla="*/ 62 w 1917"/>
                <a:gd name="T23" fmla="*/ 936 h 2496"/>
                <a:gd name="T24" fmla="*/ 921 w 1917"/>
                <a:gd name="T25" fmla="*/ 0 h 2496"/>
                <a:gd name="T26" fmla="*/ 1195 w 1917"/>
                <a:gd name="T27" fmla="*/ 22 h 2496"/>
                <a:gd name="T28" fmla="*/ 1522 w 1917"/>
                <a:gd name="T29" fmla="*/ 147 h 2496"/>
                <a:gd name="T30" fmla="*/ 1664 w 1917"/>
                <a:gd name="T31" fmla="*/ 296 h 2496"/>
                <a:gd name="T32" fmla="*/ 1730 w 1917"/>
                <a:gd name="T33" fmla="*/ 471 h 2496"/>
                <a:gd name="T34" fmla="*/ 1701 w 1917"/>
                <a:gd name="T35" fmla="*/ 858 h 2496"/>
                <a:gd name="T36" fmla="*/ 1917 w 1917"/>
                <a:gd name="T37" fmla="*/ 1262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17" h="2496">
                  <a:moveTo>
                    <a:pt x="1917" y="1262"/>
                  </a:moveTo>
                  <a:cubicBezTo>
                    <a:pt x="1661" y="1390"/>
                    <a:pt x="1661" y="1390"/>
                    <a:pt x="1661" y="1390"/>
                  </a:cubicBezTo>
                  <a:cubicBezTo>
                    <a:pt x="1661" y="1390"/>
                    <a:pt x="1636" y="1476"/>
                    <a:pt x="1595" y="1560"/>
                  </a:cubicBezTo>
                  <a:cubicBezTo>
                    <a:pt x="1562" y="1626"/>
                    <a:pt x="1518" y="1691"/>
                    <a:pt x="1469" y="1710"/>
                  </a:cubicBezTo>
                  <a:cubicBezTo>
                    <a:pt x="1365" y="1750"/>
                    <a:pt x="1154" y="1639"/>
                    <a:pt x="1154" y="1639"/>
                  </a:cubicBezTo>
                  <a:cubicBezTo>
                    <a:pt x="1250" y="2161"/>
                    <a:pt x="1250" y="2161"/>
                    <a:pt x="1250" y="2161"/>
                  </a:cubicBezTo>
                  <a:cubicBezTo>
                    <a:pt x="1310" y="2496"/>
                    <a:pt x="1310" y="2496"/>
                    <a:pt x="1310" y="2496"/>
                  </a:cubicBezTo>
                  <a:cubicBezTo>
                    <a:pt x="1086" y="2366"/>
                    <a:pt x="1086" y="2366"/>
                    <a:pt x="1086" y="2366"/>
                  </a:cubicBezTo>
                  <a:cubicBezTo>
                    <a:pt x="696" y="2137"/>
                    <a:pt x="696" y="2137"/>
                    <a:pt x="696" y="2137"/>
                  </a:cubicBezTo>
                  <a:cubicBezTo>
                    <a:pt x="375" y="1950"/>
                    <a:pt x="375" y="1950"/>
                    <a:pt x="375" y="1950"/>
                  </a:cubicBezTo>
                  <a:cubicBezTo>
                    <a:pt x="453" y="1560"/>
                    <a:pt x="453" y="1560"/>
                    <a:pt x="453" y="1560"/>
                  </a:cubicBezTo>
                  <a:cubicBezTo>
                    <a:pt x="453" y="1560"/>
                    <a:pt x="181" y="1572"/>
                    <a:pt x="62" y="936"/>
                  </a:cubicBezTo>
                  <a:cubicBezTo>
                    <a:pt x="41" y="819"/>
                    <a:pt x="0" y="0"/>
                    <a:pt x="921" y="0"/>
                  </a:cubicBezTo>
                  <a:cubicBezTo>
                    <a:pt x="1024" y="0"/>
                    <a:pt x="1115" y="8"/>
                    <a:pt x="1195" y="22"/>
                  </a:cubicBezTo>
                  <a:cubicBezTo>
                    <a:pt x="1336" y="47"/>
                    <a:pt x="1442" y="91"/>
                    <a:pt x="1522" y="147"/>
                  </a:cubicBezTo>
                  <a:cubicBezTo>
                    <a:pt x="1584" y="191"/>
                    <a:pt x="1630" y="242"/>
                    <a:pt x="1664" y="296"/>
                  </a:cubicBezTo>
                  <a:cubicBezTo>
                    <a:pt x="1698" y="353"/>
                    <a:pt x="1719" y="413"/>
                    <a:pt x="1730" y="471"/>
                  </a:cubicBezTo>
                  <a:cubicBezTo>
                    <a:pt x="1769" y="671"/>
                    <a:pt x="1701" y="858"/>
                    <a:pt x="1701" y="858"/>
                  </a:cubicBezTo>
                  <a:lnTo>
                    <a:pt x="1917" y="1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4">
              <a:extLst>
                <a:ext uri="{FF2B5EF4-FFF2-40B4-BE49-F238E27FC236}">
                  <a16:creationId xmlns:a16="http://schemas.microsoft.com/office/drawing/2014/main" id="{9B361797-DFEF-47F0-8E08-04BFAD648BAE}"/>
                </a:ext>
              </a:extLst>
            </p:cNvPr>
            <p:cNvSpPr>
              <a:spLocks/>
            </p:cNvSpPr>
            <p:nvPr/>
          </p:nvSpPr>
          <p:spPr bwMode="auto">
            <a:xfrm>
              <a:off x="6861225" y="1658115"/>
              <a:ext cx="341313" cy="604837"/>
            </a:xfrm>
            <a:custGeom>
              <a:avLst/>
              <a:gdLst>
                <a:gd name="T0" fmla="*/ 1403 w 1403"/>
                <a:gd name="T1" fmla="*/ 1262 h 2496"/>
                <a:gd name="T2" fmla="*/ 1147 w 1403"/>
                <a:gd name="T3" fmla="*/ 1390 h 2496"/>
                <a:gd name="T4" fmla="*/ 955 w 1403"/>
                <a:gd name="T5" fmla="*/ 1710 h 2496"/>
                <a:gd name="T6" fmla="*/ 640 w 1403"/>
                <a:gd name="T7" fmla="*/ 1639 h 2496"/>
                <a:gd name="T8" fmla="*/ 796 w 1403"/>
                <a:gd name="T9" fmla="*/ 2496 h 2496"/>
                <a:gd name="T10" fmla="*/ 572 w 1403"/>
                <a:gd name="T11" fmla="*/ 2366 h 2496"/>
                <a:gd name="T12" fmla="*/ 182 w 1403"/>
                <a:gd name="T13" fmla="*/ 2137 h 2496"/>
                <a:gd name="T14" fmla="*/ 80 w 1403"/>
                <a:gd name="T15" fmla="*/ 2078 h 2496"/>
                <a:gd name="T16" fmla="*/ 0 w 1403"/>
                <a:gd name="T17" fmla="*/ 1639 h 2496"/>
                <a:gd name="T18" fmla="*/ 315 w 1403"/>
                <a:gd name="T19" fmla="*/ 1710 h 2496"/>
                <a:gd name="T20" fmla="*/ 507 w 1403"/>
                <a:gd name="T21" fmla="*/ 1390 h 2496"/>
                <a:gd name="T22" fmla="*/ 763 w 1403"/>
                <a:gd name="T23" fmla="*/ 1262 h 2496"/>
                <a:gd name="T24" fmla="*/ 547 w 1403"/>
                <a:gd name="T25" fmla="*/ 858 h 2496"/>
                <a:gd name="T26" fmla="*/ 576 w 1403"/>
                <a:gd name="T27" fmla="*/ 471 h 2496"/>
                <a:gd name="T28" fmla="*/ 510 w 1403"/>
                <a:gd name="T29" fmla="*/ 296 h 2496"/>
                <a:gd name="T30" fmla="*/ 106 w 1403"/>
                <a:gd name="T31" fmla="*/ 35 h 2496"/>
                <a:gd name="T32" fmla="*/ 407 w 1403"/>
                <a:gd name="T33" fmla="*/ 0 h 2496"/>
                <a:gd name="T34" fmla="*/ 1150 w 1403"/>
                <a:gd name="T35" fmla="*/ 296 h 2496"/>
                <a:gd name="T36" fmla="*/ 1216 w 1403"/>
                <a:gd name="T37" fmla="*/ 471 h 2496"/>
                <a:gd name="T38" fmla="*/ 1187 w 1403"/>
                <a:gd name="T39" fmla="*/ 858 h 2496"/>
                <a:gd name="T40" fmla="*/ 1403 w 1403"/>
                <a:gd name="T41" fmla="*/ 1262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3" h="2496">
                  <a:moveTo>
                    <a:pt x="1403" y="1262"/>
                  </a:moveTo>
                  <a:cubicBezTo>
                    <a:pt x="1147" y="1390"/>
                    <a:pt x="1147" y="1390"/>
                    <a:pt x="1147" y="1390"/>
                  </a:cubicBezTo>
                  <a:cubicBezTo>
                    <a:pt x="1147" y="1390"/>
                    <a:pt x="1066" y="1667"/>
                    <a:pt x="955" y="1710"/>
                  </a:cubicBezTo>
                  <a:cubicBezTo>
                    <a:pt x="851" y="1750"/>
                    <a:pt x="640" y="1639"/>
                    <a:pt x="640" y="1639"/>
                  </a:cubicBezTo>
                  <a:cubicBezTo>
                    <a:pt x="796" y="2496"/>
                    <a:pt x="796" y="2496"/>
                    <a:pt x="796" y="2496"/>
                  </a:cubicBezTo>
                  <a:cubicBezTo>
                    <a:pt x="572" y="2366"/>
                    <a:pt x="572" y="2366"/>
                    <a:pt x="572" y="2366"/>
                  </a:cubicBezTo>
                  <a:cubicBezTo>
                    <a:pt x="182" y="2137"/>
                    <a:pt x="182" y="2137"/>
                    <a:pt x="182" y="2137"/>
                  </a:cubicBezTo>
                  <a:cubicBezTo>
                    <a:pt x="80" y="2078"/>
                    <a:pt x="80" y="2078"/>
                    <a:pt x="80" y="2078"/>
                  </a:cubicBezTo>
                  <a:cubicBezTo>
                    <a:pt x="0" y="1639"/>
                    <a:pt x="0" y="1639"/>
                    <a:pt x="0" y="1639"/>
                  </a:cubicBezTo>
                  <a:cubicBezTo>
                    <a:pt x="0" y="1639"/>
                    <a:pt x="211" y="1750"/>
                    <a:pt x="315" y="1710"/>
                  </a:cubicBezTo>
                  <a:cubicBezTo>
                    <a:pt x="426" y="1667"/>
                    <a:pt x="507" y="1390"/>
                    <a:pt x="507" y="1390"/>
                  </a:cubicBezTo>
                  <a:cubicBezTo>
                    <a:pt x="763" y="1262"/>
                    <a:pt x="763" y="1262"/>
                    <a:pt x="763" y="1262"/>
                  </a:cubicBezTo>
                  <a:cubicBezTo>
                    <a:pt x="547" y="858"/>
                    <a:pt x="547" y="858"/>
                    <a:pt x="547" y="858"/>
                  </a:cubicBezTo>
                  <a:cubicBezTo>
                    <a:pt x="547" y="858"/>
                    <a:pt x="615" y="671"/>
                    <a:pt x="576" y="471"/>
                  </a:cubicBezTo>
                  <a:cubicBezTo>
                    <a:pt x="565" y="413"/>
                    <a:pt x="544" y="353"/>
                    <a:pt x="510" y="296"/>
                  </a:cubicBezTo>
                  <a:cubicBezTo>
                    <a:pt x="441" y="184"/>
                    <a:pt x="318" y="85"/>
                    <a:pt x="106" y="35"/>
                  </a:cubicBezTo>
                  <a:cubicBezTo>
                    <a:pt x="192" y="13"/>
                    <a:pt x="292" y="0"/>
                    <a:pt x="407" y="0"/>
                  </a:cubicBezTo>
                  <a:cubicBezTo>
                    <a:pt x="838" y="0"/>
                    <a:pt x="1050" y="135"/>
                    <a:pt x="1150" y="296"/>
                  </a:cubicBezTo>
                  <a:cubicBezTo>
                    <a:pt x="1184" y="353"/>
                    <a:pt x="1205" y="413"/>
                    <a:pt x="1216" y="471"/>
                  </a:cubicBezTo>
                  <a:cubicBezTo>
                    <a:pt x="1255" y="671"/>
                    <a:pt x="1187" y="858"/>
                    <a:pt x="1187" y="858"/>
                  </a:cubicBezTo>
                  <a:lnTo>
                    <a:pt x="1403" y="1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4562E676-D7FA-440F-A583-42290FD1A837}"/>
              </a:ext>
            </a:extLst>
          </p:cNvPr>
          <p:cNvGrpSpPr/>
          <p:nvPr/>
        </p:nvGrpSpPr>
        <p:grpSpPr>
          <a:xfrm>
            <a:off x="6914117" y="2865559"/>
            <a:ext cx="895596" cy="785707"/>
            <a:chOff x="6015037" y="-969963"/>
            <a:chExt cx="1811338" cy="1589088"/>
          </a:xfrm>
          <a:solidFill>
            <a:schemeClr val="bg1"/>
          </a:solidFill>
        </p:grpSpPr>
        <p:sp>
          <p:nvSpPr>
            <p:cNvPr id="7" name="Freeform 18">
              <a:extLst>
                <a:ext uri="{FF2B5EF4-FFF2-40B4-BE49-F238E27FC236}">
                  <a16:creationId xmlns:a16="http://schemas.microsoft.com/office/drawing/2014/main" id="{10945BC5-2D5F-4175-BE56-C5F8D0BAEB5D}"/>
                </a:ext>
              </a:extLst>
            </p:cNvPr>
            <p:cNvSpPr>
              <a:spLocks noEditPoints="1"/>
            </p:cNvSpPr>
            <p:nvPr/>
          </p:nvSpPr>
          <p:spPr bwMode="auto">
            <a:xfrm>
              <a:off x="6015037" y="-969963"/>
              <a:ext cx="1811338" cy="1589088"/>
            </a:xfrm>
            <a:custGeom>
              <a:avLst/>
              <a:gdLst>
                <a:gd name="T0" fmla="*/ 994 w 2908"/>
                <a:gd name="T1" fmla="*/ 0 h 2560"/>
                <a:gd name="T2" fmla="*/ 907 w 2908"/>
                <a:gd name="T3" fmla="*/ 42 h 2560"/>
                <a:gd name="T4" fmla="*/ 1023 w 2908"/>
                <a:gd name="T5" fmla="*/ 278 h 2560"/>
                <a:gd name="T6" fmla="*/ 1070 w 2908"/>
                <a:gd name="T7" fmla="*/ 278 h 2560"/>
                <a:gd name="T8" fmla="*/ 1070 w 2908"/>
                <a:gd name="T9" fmla="*/ 751 h 2560"/>
                <a:gd name="T10" fmla="*/ 110 w 2908"/>
                <a:gd name="T11" fmla="*/ 2186 h 2560"/>
                <a:gd name="T12" fmla="*/ 346 w 2908"/>
                <a:gd name="T13" fmla="*/ 2560 h 2560"/>
                <a:gd name="T14" fmla="*/ 2562 w 2908"/>
                <a:gd name="T15" fmla="*/ 2560 h 2560"/>
                <a:gd name="T16" fmla="*/ 2798 w 2908"/>
                <a:gd name="T17" fmla="*/ 2186 h 2560"/>
                <a:gd name="T18" fmla="*/ 1838 w 2908"/>
                <a:gd name="T19" fmla="*/ 751 h 2560"/>
                <a:gd name="T20" fmla="*/ 1838 w 2908"/>
                <a:gd name="T21" fmla="*/ 278 h 2560"/>
                <a:gd name="T22" fmla="*/ 1885 w 2908"/>
                <a:gd name="T23" fmla="*/ 278 h 2560"/>
                <a:gd name="T24" fmla="*/ 2001 w 2908"/>
                <a:gd name="T25" fmla="*/ 42 h 2560"/>
                <a:gd name="T26" fmla="*/ 1914 w 2908"/>
                <a:gd name="T27" fmla="*/ 0 h 2560"/>
                <a:gd name="T28" fmla="*/ 994 w 2908"/>
                <a:gd name="T29" fmla="*/ 0 h 2560"/>
                <a:gd name="T30" fmla="*/ 578 w 2908"/>
                <a:gd name="T31" fmla="*/ 2393 h 2560"/>
                <a:gd name="T32" fmla="*/ 418 w 2908"/>
                <a:gd name="T33" fmla="*/ 2147 h 2560"/>
                <a:gd name="T34" fmla="*/ 1198 w 2908"/>
                <a:gd name="T35" fmla="*/ 1024 h 2560"/>
                <a:gd name="T36" fmla="*/ 1710 w 2908"/>
                <a:gd name="T37" fmla="*/ 1024 h 2560"/>
                <a:gd name="T38" fmla="*/ 2490 w 2908"/>
                <a:gd name="T39" fmla="*/ 2147 h 2560"/>
                <a:gd name="T40" fmla="*/ 2330 w 2908"/>
                <a:gd name="T41" fmla="*/ 2393 h 2560"/>
                <a:gd name="T42" fmla="*/ 578 w 2908"/>
                <a:gd name="T43" fmla="*/ 2393 h 2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08" h="2560">
                  <a:moveTo>
                    <a:pt x="994" y="0"/>
                  </a:moveTo>
                  <a:cubicBezTo>
                    <a:pt x="959" y="0"/>
                    <a:pt x="925" y="15"/>
                    <a:pt x="907" y="42"/>
                  </a:cubicBezTo>
                  <a:cubicBezTo>
                    <a:pt x="837" y="154"/>
                    <a:pt x="898" y="278"/>
                    <a:pt x="1023" y="278"/>
                  </a:cubicBezTo>
                  <a:cubicBezTo>
                    <a:pt x="1070" y="278"/>
                    <a:pt x="1070" y="278"/>
                    <a:pt x="1070" y="278"/>
                  </a:cubicBezTo>
                  <a:cubicBezTo>
                    <a:pt x="1070" y="751"/>
                    <a:pt x="1070" y="751"/>
                    <a:pt x="1070" y="751"/>
                  </a:cubicBezTo>
                  <a:cubicBezTo>
                    <a:pt x="110" y="2186"/>
                    <a:pt x="110" y="2186"/>
                    <a:pt x="110" y="2186"/>
                  </a:cubicBezTo>
                  <a:cubicBezTo>
                    <a:pt x="0" y="2351"/>
                    <a:pt x="132" y="2560"/>
                    <a:pt x="346" y="2560"/>
                  </a:cubicBezTo>
                  <a:cubicBezTo>
                    <a:pt x="2562" y="2560"/>
                    <a:pt x="2562" y="2560"/>
                    <a:pt x="2562" y="2560"/>
                  </a:cubicBezTo>
                  <a:cubicBezTo>
                    <a:pt x="2776" y="2560"/>
                    <a:pt x="2908" y="2351"/>
                    <a:pt x="2798" y="2186"/>
                  </a:cubicBezTo>
                  <a:cubicBezTo>
                    <a:pt x="1838" y="751"/>
                    <a:pt x="1838" y="751"/>
                    <a:pt x="1838" y="751"/>
                  </a:cubicBezTo>
                  <a:cubicBezTo>
                    <a:pt x="1838" y="278"/>
                    <a:pt x="1838" y="278"/>
                    <a:pt x="1838" y="278"/>
                  </a:cubicBezTo>
                  <a:cubicBezTo>
                    <a:pt x="1885" y="278"/>
                    <a:pt x="1885" y="278"/>
                    <a:pt x="1885" y="278"/>
                  </a:cubicBezTo>
                  <a:cubicBezTo>
                    <a:pt x="2010" y="278"/>
                    <a:pt x="2071" y="154"/>
                    <a:pt x="2001" y="42"/>
                  </a:cubicBezTo>
                  <a:cubicBezTo>
                    <a:pt x="1983" y="15"/>
                    <a:pt x="1949" y="0"/>
                    <a:pt x="1914" y="0"/>
                  </a:cubicBezTo>
                  <a:lnTo>
                    <a:pt x="994" y="0"/>
                  </a:lnTo>
                  <a:close/>
                  <a:moveTo>
                    <a:pt x="578" y="2393"/>
                  </a:moveTo>
                  <a:cubicBezTo>
                    <a:pt x="432" y="2393"/>
                    <a:pt x="342" y="2255"/>
                    <a:pt x="418" y="2147"/>
                  </a:cubicBezTo>
                  <a:cubicBezTo>
                    <a:pt x="1198" y="1024"/>
                    <a:pt x="1198" y="1024"/>
                    <a:pt x="1198" y="1024"/>
                  </a:cubicBezTo>
                  <a:cubicBezTo>
                    <a:pt x="1710" y="1024"/>
                    <a:pt x="1710" y="1024"/>
                    <a:pt x="1710" y="1024"/>
                  </a:cubicBezTo>
                  <a:cubicBezTo>
                    <a:pt x="2490" y="2147"/>
                    <a:pt x="2490" y="2147"/>
                    <a:pt x="2490" y="2147"/>
                  </a:cubicBezTo>
                  <a:cubicBezTo>
                    <a:pt x="2566" y="2255"/>
                    <a:pt x="2476" y="2393"/>
                    <a:pt x="2330" y="2393"/>
                  </a:cubicBezTo>
                  <a:lnTo>
                    <a:pt x="578" y="23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Oval 19">
              <a:extLst>
                <a:ext uri="{FF2B5EF4-FFF2-40B4-BE49-F238E27FC236}">
                  <a16:creationId xmlns:a16="http://schemas.microsoft.com/office/drawing/2014/main" id="{B9DE6710-1532-446E-852B-86D918BF2697}"/>
                </a:ext>
              </a:extLst>
            </p:cNvPr>
            <p:cNvSpPr>
              <a:spLocks noChangeArrowheads="1"/>
            </p:cNvSpPr>
            <p:nvPr/>
          </p:nvSpPr>
          <p:spPr bwMode="auto">
            <a:xfrm>
              <a:off x="7119938" y="182562"/>
              <a:ext cx="200025" cy="198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20">
              <a:extLst>
                <a:ext uri="{FF2B5EF4-FFF2-40B4-BE49-F238E27FC236}">
                  <a16:creationId xmlns:a16="http://schemas.microsoft.com/office/drawing/2014/main" id="{15CB944C-08F2-4E58-A779-9CB169A2CE7D}"/>
                </a:ext>
              </a:extLst>
            </p:cNvPr>
            <p:cNvSpPr>
              <a:spLocks noChangeArrowheads="1"/>
            </p:cNvSpPr>
            <p:nvPr/>
          </p:nvSpPr>
          <p:spPr bwMode="auto">
            <a:xfrm>
              <a:off x="6881813" y="-55563"/>
              <a:ext cx="119063"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1">
              <a:extLst>
                <a:ext uri="{FF2B5EF4-FFF2-40B4-BE49-F238E27FC236}">
                  <a16:creationId xmlns:a16="http://schemas.microsoft.com/office/drawing/2014/main" id="{DC86FD5C-8A2F-4492-ABEA-BF46A53B230B}"/>
                </a:ext>
              </a:extLst>
            </p:cNvPr>
            <p:cNvSpPr>
              <a:spLocks noChangeArrowheads="1"/>
            </p:cNvSpPr>
            <p:nvPr/>
          </p:nvSpPr>
          <p:spPr bwMode="auto">
            <a:xfrm>
              <a:off x="6681788" y="103187"/>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22">
              <a:extLst>
                <a:ext uri="{FF2B5EF4-FFF2-40B4-BE49-F238E27FC236}">
                  <a16:creationId xmlns:a16="http://schemas.microsoft.com/office/drawing/2014/main" id="{0F403179-2AEE-4519-AE47-C95C379CE728}"/>
                </a:ext>
              </a:extLst>
            </p:cNvPr>
            <p:cNvSpPr>
              <a:spLocks noChangeArrowheads="1"/>
            </p:cNvSpPr>
            <p:nvPr/>
          </p:nvSpPr>
          <p:spPr bwMode="auto">
            <a:xfrm>
              <a:off x="6761163" y="-174625"/>
              <a:ext cx="79375"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23">
              <a:extLst>
                <a:ext uri="{FF2B5EF4-FFF2-40B4-BE49-F238E27FC236}">
                  <a16:creationId xmlns:a16="http://schemas.microsoft.com/office/drawing/2014/main" id="{4D77E716-4DA7-47CD-AF5A-A64E1DEB51E1}"/>
                </a:ext>
              </a:extLst>
            </p:cNvPr>
            <p:cNvSpPr>
              <a:spLocks noChangeArrowheads="1"/>
            </p:cNvSpPr>
            <p:nvPr/>
          </p:nvSpPr>
          <p:spPr bwMode="auto">
            <a:xfrm>
              <a:off x="6402388" y="261937"/>
              <a:ext cx="200025" cy="198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A876F259-0C8D-4216-97CC-8A79911284D8}"/>
              </a:ext>
            </a:extLst>
          </p:cNvPr>
          <p:cNvGrpSpPr/>
          <p:nvPr/>
        </p:nvGrpSpPr>
        <p:grpSpPr>
          <a:xfrm>
            <a:off x="9695988" y="2943847"/>
            <a:ext cx="881258" cy="707419"/>
            <a:chOff x="2962275" y="915988"/>
            <a:chExt cx="6261100" cy="5026025"/>
          </a:xfrm>
          <a:solidFill>
            <a:schemeClr val="bg1"/>
          </a:solidFill>
        </p:grpSpPr>
        <p:sp>
          <p:nvSpPr>
            <p:cNvPr id="17" name="Freeform 5">
              <a:extLst>
                <a:ext uri="{FF2B5EF4-FFF2-40B4-BE49-F238E27FC236}">
                  <a16:creationId xmlns:a16="http://schemas.microsoft.com/office/drawing/2014/main" id="{8E138BD2-C70C-4E6E-9708-DE5910651E6A}"/>
                </a:ext>
              </a:extLst>
            </p:cNvPr>
            <p:cNvSpPr>
              <a:spLocks noEditPoints="1"/>
            </p:cNvSpPr>
            <p:nvPr/>
          </p:nvSpPr>
          <p:spPr bwMode="auto">
            <a:xfrm>
              <a:off x="2962275" y="915988"/>
              <a:ext cx="6261100" cy="5026025"/>
            </a:xfrm>
            <a:custGeom>
              <a:avLst/>
              <a:gdLst>
                <a:gd name="T0" fmla="*/ 0 w 3944"/>
                <a:gd name="T1" fmla="*/ 0 h 3166"/>
                <a:gd name="T2" fmla="*/ 0 w 3944"/>
                <a:gd name="T3" fmla="*/ 546 h 3166"/>
                <a:gd name="T4" fmla="*/ 0 w 3944"/>
                <a:gd name="T5" fmla="*/ 655 h 3166"/>
                <a:gd name="T6" fmla="*/ 0 w 3944"/>
                <a:gd name="T7" fmla="*/ 3166 h 3166"/>
                <a:gd name="T8" fmla="*/ 3944 w 3944"/>
                <a:gd name="T9" fmla="*/ 3166 h 3166"/>
                <a:gd name="T10" fmla="*/ 3944 w 3944"/>
                <a:gd name="T11" fmla="*/ 655 h 3166"/>
                <a:gd name="T12" fmla="*/ 3944 w 3944"/>
                <a:gd name="T13" fmla="*/ 546 h 3166"/>
                <a:gd name="T14" fmla="*/ 3944 w 3944"/>
                <a:gd name="T15" fmla="*/ 0 h 3166"/>
                <a:gd name="T16" fmla="*/ 0 w 3944"/>
                <a:gd name="T17" fmla="*/ 0 h 3166"/>
                <a:gd name="T18" fmla="*/ 3725 w 3944"/>
                <a:gd name="T19" fmla="*/ 2947 h 3166"/>
                <a:gd name="T20" fmla="*/ 219 w 3944"/>
                <a:gd name="T21" fmla="*/ 2947 h 3166"/>
                <a:gd name="T22" fmla="*/ 219 w 3944"/>
                <a:gd name="T23" fmla="*/ 764 h 3166"/>
                <a:gd name="T24" fmla="*/ 3725 w 3944"/>
                <a:gd name="T25" fmla="*/ 764 h 3166"/>
                <a:gd name="T26" fmla="*/ 3725 w 3944"/>
                <a:gd name="T27" fmla="*/ 2947 h 3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44" h="3166">
                  <a:moveTo>
                    <a:pt x="0" y="0"/>
                  </a:moveTo>
                  <a:lnTo>
                    <a:pt x="0" y="546"/>
                  </a:lnTo>
                  <a:lnTo>
                    <a:pt x="0" y="655"/>
                  </a:lnTo>
                  <a:lnTo>
                    <a:pt x="0" y="3166"/>
                  </a:lnTo>
                  <a:lnTo>
                    <a:pt x="3944" y="3166"/>
                  </a:lnTo>
                  <a:lnTo>
                    <a:pt x="3944" y="655"/>
                  </a:lnTo>
                  <a:lnTo>
                    <a:pt x="3944" y="546"/>
                  </a:lnTo>
                  <a:lnTo>
                    <a:pt x="3944" y="0"/>
                  </a:lnTo>
                  <a:lnTo>
                    <a:pt x="0" y="0"/>
                  </a:lnTo>
                  <a:close/>
                  <a:moveTo>
                    <a:pt x="3725" y="2947"/>
                  </a:moveTo>
                  <a:lnTo>
                    <a:pt x="219" y="2947"/>
                  </a:lnTo>
                  <a:lnTo>
                    <a:pt x="219" y="764"/>
                  </a:lnTo>
                  <a:lnTo>
                    <a:pt x="3725" y="764"/>
                  </a:lnTo>
                  <a:lnTo>
                    <a:pt x="3725" y="29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0481D8E2-F1D8-4000-B4ED-B43C671DC333}"/>
                </a:ext>
              </a:extLst>
            </p:cNvPr>
            <p:cNvSpPr>
              <a:spLocks/>
            </p:cNvSpPr>
            <p:nvPr/>
          </p:nvSpPr>
          <p:spPr bwMode="auto">
            <a:xfrm>
              <a:off x="4713288" y="2808288"/>
              <a:ext cx="1214438" cy="1925638"/>
            </a:xfrm>
            <a:custGeom>
              <a:avLst/>
              <a:gdLst>
                <a:gd name="T0" fmla="*/ 447 w 447"/>
                <a:gd name="T1" fmla="*/ 633 h 711"/>
                <a:gd name="T2" fmla="*/ 133 w 447"/>
                <a:gd name="T3" fmla="*/ 633 h 711"/>
                <a:gd name="T4" fmla="*/ 133 w 447"/>
                <a:gd name="T5" fmla="*/ 631 h 711"/>
                <a:gd name="T6" fmla="*/ 189 w 447"/>
                <a:gd name="T7" fmla="*/ 579 h 711"/>
                <a:gd name="T8" fmla="*/ 430 w 447"/>
                <a:gd name="T9" fmla="*/ 204 h 711"/>
                <a:gd name="T10" fmla="*/ 216 w 447"/>
                <a:gd name="T11" fmla="*/ 0 h 711"/>
                <a:gd name="T12" fmla="*/ 18 w 447"/>
                <a:gd name="T13" fmla="*/ 71 h 711"/>
                <a:gd name="T14" fmla="*/ 48 w 447"/>
                <a:gd name="T15" fmla="*/ 138 h 711"/>
                <a:gd name="T16" fmla="*/ 196 w 447"/>
                <a:gd name="T17" fmla="*/ 79 h 711"/>
                <a:gd name="T18" fmla="*/ 335 w 447"/>
                <a:gd name="T19" fmla="*/ 215 h 711"/>
                <a:gd name="T20" fmla="*/ 75 w 447"/>
                <a:gd name="T21" fmla="*/ 581 h 711"/>
                <a:gd name="T22" fmla="*/ 0 w 447"/>
                <a:gd name="T23" fmla="*/ 653 h 711"/>
                <a:gd name="T24" fmla="*/ 0 w 447"/>
                <a:gd name="T25" fmla="*/ 711 h 711"/>
                <a:gd name="T26" fmla="*/ 447 w 447"/>
                <a:gd name="T27" fmla="*/ 711 h 711"/>
                <a:gd name="T28" fmla="*/ 447 w 447"/>
                <a:gd name="T29" fmla="*/ 63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7" h="711">
                  <a:moveTo>
                    <a:pt x="447" y="633"/>
                  </a:moveTo>
                  <a:cubicBezTo>
                    <a:pt x="133" y="633"/>
                    <a:pt x="133" y="633"/>
                    <a:pt x="133" y="633"/>
                  </a:cubicBezTo>
                  <a:cubicBezTo>
                    <a:pt x="133" y="631"/>
                    <a:pt x="133" y="631"/>
                    <a:pt x="133" y="631"/>
                  </a:cubicBezTo>
                  <a:cubicBezTo>
                    <a:pt x="189" y="579"/>
                    <a:pt x="189" y="579"/>
                    <a:pt x="189" y="579"/>
                  </a:cubicBezTo>
                  <a:cubicBezTo>
                    <a:pt x="336" y="437"/>
                    <a:pt x="430" y="333"/>
                    <a:pt x="430" y="204"/>
                  </a:cubicBezTo>
                  <a:cubicBezTo>
                    <a:pt x="430" y="103"/>
                    <a:pt x="366" y="0"/>
                    <a:pt x="216" y="0"/>
                  </a:cubicBezTo>
                  <a:cubicBezTo>
                    <a:pt x="135" y="0"/>
                    <a:pt x="66" y="30"/>
                    <a:pt x="18" y="71"/>
                  </a:cubicBezTo>
                  <a:cubicBezTo>
                    <a:pt x="48" y="138"/>
                    <a:pt x="48" y="138"/>
                    <a:pt x="48" y="138"/>
                  </a:cubicBezTo>
                  <a:cubicBezTo>
                    <a:pt x="80" y="111"/>
                    <a:pt x="133" y="79"/>
                    <a:pt x="196" y="79"/>
                  </a:cubicBezTo>
                  <a:cubicBezTo>
                    <a:pt x="301" y="79"/>
                    <a:pt x="335" y="144"/>
                    <a:pt x="335" y="215"/>
                  </a:cubicBezTo>
                  <a:cubicBezTo>
                    <a:pt x="334" y="321"/>
                    <a:pt x="253" y="411"/>
                    <a:pt x="75" y="581"/>
                  </a:cubicBezTo>
                  <a:cubicBezTo>
                    <a:pt x="0" y="653"/>
                    <a:pt x="0" y="653"/>
                    <a:pt x="0" y="653"/>
                  </a:cubicBezTo>
                  <a:cubicBezTo>
                    <a:pt x="0" y="711"/>
                    <a:pt x="0" y="711"/>
                    <a:pt x="0" y="711"/>
                  </a:cubicBezTo>
                  <a:cubicBezTo>
                    <a:pt x="447" y="711"/>
                    <a:pt x="447" y="711"/>
                    <a:pt x="447" y="711"/>
                  </a:cubicBezTo>
                  <a:lnTo>
                    <a:pt x="447" y="6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72DC59FA-3CC8-46C4-8926-C278C728938B}"/>
                </a:ext>
              </a:extLst>
            </p:cNvPr>
            <p:cNvSpPr>
              <a:spLocks noEditPoints="1"/>
            </p:cNvSpPr>
            <p:nvPr/>
          </p:nvSpPr>
          <p:spPr bwMode="auto">
            <a:xfrm>
              <a:off x="6188075" y="2808288"/>
              <a:ext cx="1285875" cy="1958975"/>
            </a:xfrm>
            <a:custGeom>
              <a:avLst/>
              <a:gdLst>
                <a:gd name="T0" fmla="*/ 0 w 473"/>
                <a:gd name="T1" fmla="*/ 534 h 723"/>
                <a:gd name="T2" fmla="*/ 235 w 473"/>
                <a:gd name="T3" fmla="*/ 723 h 723"/>
                <a:gd name="T4" fmla="*/ 473 w 473"/>
                <a:gd name="T5" fmla="*/ 520 h 723"/>
                <a:gd name="T6" fmla="*/ 332 w 473"/>
                <a:gd name="T7" fmla="*/ 339 h 723"/>
                <a:gd name="T8" fmla="*/ 332 w 473"/>
                <a:gd name="T9" fmla="*/ 336 h 723"/>
                <a:gd name="T10" fmla="*/ 447 w 473"/>
                <a:gd name="T11" fmla="*/ 172 h 723"/>
                <a:gd name="T12" fmla="*/ 243 w 473"/>
                <a:gd name="T13" fmla="*/ 0 h 723"/>
                <a:gd name="T14" fmla="*/ 27 w 473"/>
                <a:gd name="T15" fmla="*/ 186 h 723"/>
                <a:gd name="T16" fmla="*/ 138 w 473"/>
                <a:gd name="T17" fmla="*/ 343 h 723"/>
                <a:gd name="T18" fmla="*/ 139 w 473"/>
                <a:gd name="T19" fmla="*/ 347 h 723"/>
                <a:gd name="T20" fmla="*/ 0 w 473"/>
                <a:gd name="T21" fmla="*/ 534 h 723"/>
                <a:gd name="T22" fmla="*/ 117 w 473"/>
                <a:gd name="T23" fmla="*/ 180 h 723"/>
                <a:gd name="T24" fmla="*/ 238 w 473"/>
                <a:gd name="T25" fmla="*/ 68 h 723"/>
                <a:gd name="T26" fmla="*/ 356 w 473"/>
                <a:gd name="T27" fmla="*/ 182 h 723"/>
                <a:gd name="T28" fmla="*/ 250 w 473"/>
                <a:gd name="T29" fmla="*/ 309 h 723"/>
                <a:gd name="T30" fmla="*/ 117 w 473"/>
                <a:gd name="T31" fmla="*/ 180 h 723"/>
                <a:gd name="T32" fmla="*/ 223 w 473"/>
                <a:gd name="T33" fmla="*/ 377 h 723"/>
                <a:gd name="T34" fmla="*/ 377 w 473"/>
                <a:gd name="T35" fmla="*/ 529 h 723"/>
                <a:gd name="T36" fmla="*/ 237 w 473"/>
                <a:gd name="T37" fmla="*/ 654 h 723"/>
                <a:gd name="T38" fmla="*/ 97 w 473"/>
                <a:gd name="T39" fmla="*/ 521 h 723"/>
                <a:gd name="T40" fmla="*/ 223 w 473"/>
                <a:gd name="T41" fmla="*/ 377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3" h="723">
                  <a:moveTo>
                    <a:pt x="0" y="534"/>
                  </a:moveTo>
                  <a:cubicBezTo>
                    <a:pt x="0" y="636"/>
                    <a:pt x="89" y="723"/>
                    <a:pt x="235" y="723"/>
                  </a:cubicBezTo>
                  <a:cubicBezTo>
                    <a:pt x="368" y="723"/>
                    <a:pt x="473" y="641"/>
                    <a:pt x="473" y="520"/>
                  </a:cubicBezTo>
                  <a:cubicBezTo>
                    <a:pt x="473" y="435"/>
                    <a:pt x="419" y="373"/>
                    <a:pt x="332" y="339"/>
                  </a:cubicBezTo>
                  <a:cubicBezTo>
                    <a:pt x="332" y="336"/>
                    <a:pt x="332" y="336"/>
                    <a:pt x="332" y="336"/>
                  </a:cubicBezTo>
                  <a:cubicBezTo>
                    <a:pt x="418" y="295"/>
                    <a:pt x="447" y="231"/>
                    <a:pt x="447" y="172"/>
                  </a:cubicBezTo>
                  <a:cubicBezTo>
                    <a:pt x="447" y="85"/>
                    <a:pt x="379" y="0"/>
                    <a:pt x="243" y="0"/>
                  </a:cubicBezTo>
                  <a:cubicBezTo>
                    <a:pt x="121" y="0"/>
                    <a:pt x="27" y="75"/>
                    <a:pt x="27" y="186"/>
                  </a:cubicBezTo>
                  <a:cubicBezTo>
                    <a:pt x="27" y="247"/>
                    <a:pt x="61" y="307"/>
                    <a:pt x="138" y="343"/>
                  </a:cubicBezTo>
                  <a:cubicBezTo>
                    <a:pt x="139" y="347"/>
                    <a:pt x="139" y="347"/>
                    <a:pt x="139" y="347"/>
                  </a:cubicBezTo>
                  <a:cubicBezTo>
                    <a:pt x="53" y="383"/>
                    <a:pt x="0" y="446"/>
                    <a:pt x="0" y="534"/>
                  </a:cubicBezTo>
                  <a:close/>
                  <a:moveTo>
                    <a:pt x="117" y="180"/>
                  </a:moveTo>
                  <a:cubicBezTo>
                    <a:pt x="117" y="120"/>
                    <a:pt x="160" y="68"/>
                    <a:pt x="238" y="68"/>
                  </a:cubicBezTo>
                  <a:cubicBezTo>
                    <a:pt x="323" y="68"/>
                    <a:pt x="356" y="126"/>
                    <a:pt x="356" y="182"/>
                  </a:cubicBezTo>
                  <a:cubicBezTo>
                    <a:pt x="356" y="245"/>
                    <a:pt x="310" y="288"/>
                    <a:pt x="250" y="309"/>
                  </a:cubicBezTo>
                  <a:cubicBezTo>
                    <a:pt x="169" y="287"/>
                    <a:pt x="117" y="250"/>
                    <a:pt x="117" y="180"/>
                  </a:cubicBezTo>
                  <a:close/>
                  <a:moveTo>
                    <a:pt x="223" y="377"/>
                  </a:moveTo>
                  <a:cubicBezTo>
                    <a:pt x="318" y="404"/>
                    <a:pt x="377" y="444"/>
                    <a:pt x="377" y="529"/>
                  </a:cubicBezTo>
                  <a:cubicBezTo>
                    <a:pt x="377" y="602"/>
                    <a:pt x="322" y="654"/>
                    <a:pt x="237" y="654"/>
                  </a:cubicBezTo>
                  <a:cubicBezTo>
                    <a:pt x="148" y="654"/>
                    <a:pt x="94" y="592"/>
                    <a:pt x="97" y="521"/>
                  </a:cubicBezTo>
                  <a:cubicBezTo>
                    <a:pt x="97" y="454"/>
                    <a:pt x="141" y="400"/>
                    <a:pt x="223" y="3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Box 29">
            <a:extLst>
              <a:ext uri="{FF2B5EF4-FFF2-40B4-BE49-F238E27FC236}">
                <a16:creationId xmlns:a16="http://schemas.microsoft.com/office/drawing/2014/main" id="{FDB6D245-70D2-4C92-958A-F5644A91EB11}"/>
              </a:ext>
            </a:extLst>
          </p:cNvPr>
          <p:cNvSpPr txBox="1"/>
          <p:nvPr/>
        </p:nvSpPr>
        <p:spPr>
          <a:xfrm>
            <a:off x="3545294" y="0"/>
            <a:ext cx="5225526" cy="830997"/>
          </a:xfrm>
          <a:prstGeom prst="rect">
            <a:avLst/>
          </a:prstGeom>
          <a:noFill/>
        </p:spPr>
        <p:txBody>
          <a:bodyPr wrap="square" rtlCol="0">
            <a:spAutoFit/>
          </a:bodyPr>
          <a:lstStyle/>
          <a:p>
            <a:pPr algn="ctr"/>
            <a:r>
              <a:rPr lang="en-US" sz="4800" b="1" dirty="0">
                <a:solidFill>
                  <a:srgbClr val="586496"/>
                </a:solidFill>
                <a:latin typeface="Roboto Medium" panose="02000000000000000000" pitchFamily="2" charset="0"/>
                <a:ea typeface="Roboto Medium" panose="02000000000000000000" pitchFamily="2" charset="0"/>
              </a:rPr>
              <a:t>Contact Us</a:t>
            </a:r>
          </a:p>
        </p:txBody>
      </p:sp>
      <p:cxnSp>
        <p:nvCxnSpPr>
          <p:cNvPr id="31" name="Straight Connector 30">
            <a:extLst>
              <a:ext uri="{FF2B5EF4-FFF2-40B4-BE49-F238E27FC236}">
                <a16:creationId xmlns:a16="http://schemas.microsoft.com/office/drawing/2014/main" id="{3C243615-8228-42F3-8763-453625CB025D}"/>
              </a:ext>
            </a:extLst>
          </p:cNvPr>
          <p:cNvCxnSpPr>
            <a:cxnSpLocks/>
          </p:cNvCxnSpPr>
          <p:nvPr/>
        </p:nvCxnSpPr>
        <p:spPr>
          <a:xfrm>
            <a:off x="3764038" y="923330"/>
            <a:ext cx="4788039" cy="0"/>
          </a:xfrm>
          <a:prstGeom prst="line">
            <a:avLst/>
          </a:prstGeom>
          <a:ln w="38100">
            <a:solidFill>
              <a:srgbClr val="58649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0A1CF8F-2E8D-4885-A698-FFC761E33DEC}"/>
              </a:ext>
            </a:extLst>
          </p:cNvPr>
          <p:cNvSpPr/>
          <p:nvPr/>
        </p:nvSpPr>
        <p:spPr>
          <a:xfrm>
            <a:off x="388738" y="2112791"/>
            <a:ext cx="8556479" cy="3046988"/>
          </a:xfrm>
          <a:prstGeom prst="rect">
            <a:avLst/>
          </a:prstGeom>
        </p:spPr>
        <p:txBody>
          <a:bodyPr wrap="square">
            <a:spAutoFit/>
          </a:bodyPr>
          <a:lstStyle/>
          <a:p>
            <a:r>
              <a:rPr lang="en-US" sz="2400" b="1" u="sng" dirty="0"/>
              <a:t>Address:</a:t>
            </a:r>
          </a:p>
          <a:p>
            <a:r>
              <a:rPr lang="en-US" sz="2400" b="1" u="sng" dirty="0"/>
              <a:t>Corporate Office </a:t>
            </a:r>
            <a:r>
              <a:rPr lang="en-US" sz="2400" b="1" dirty="0"/>
              <a:t>: 15, 4th Floor, Sri Lakshmi Complex, Off MG Road, Near SBI LHO Bangalore – 560 001, India</a:t>
            </a:r>
          </a:p>
          <a:p>
            <a:endParaRPr lang="en-US" sz="2400" b="1" dirty="0"/>
          </a:p>
          <a:p>
            <a:r>
              <a:rPr lang="en-US" sz="2400" b="1" dirty="0"/>
              <a:t>Toll free      :    1800-123-321-5 </a:t>
            </a:r>
          </a:p>
          <a:p>
            <a:r>
              <a:rPr lang="en-US" sz="2400" b="1" dirty="0"/>
              <a:t>WhatsApp  :   +91-95130-72227</a:t>
            </a:r>
          </a:p>
          <a:p>
            <a:r>
              <a:rPr lang="en-US" sz="2400" b="1" dirty="0"/>
              <a:t>Email Us     :    interest@iiht.com</a:t>
            </a:r>
          </a:p>
          <a:p>
            <a:r>
              <a:rPr lang="en-US" sz="2400" b="1" dirty="0"/>
              <a:t>Website      : http://www.bigdataanalyticsstack.iiht.com/</a:t>
            </a:r>
            <a:endParaRPr lang="en-GB" sz="2400" dirty="0"/>
          </a:p>
        </p:txBody>
      </p:sp>
      <p:pic>
        <p:nvPicPr>
          <p:cNvPr id="14" name="Picture 13">
            <a:extLst>
              <a:ext uri="{FF2B5EF4-FFF2-40B4-BE49-F238E27FC236}">
                <a16:creationId xmlns:a16="http://schemas.microsoft.com/office/drawing/2014/main" id="{69797A6F-1F79-438B-A1D2-60AA71988D99}"/>
              </a:ext>
            </a:extLst>
          </p:cNvPr>
          <p:cNvPicPr>
            <a:picLocks noChangeAspect="1"/>
          </p:cNvPicPr>
          <p:nvPr/>
        </p:nvPicPr>
        <p:blipFill>
          <a:blip r:embed="rId2"/>
          <a:stretch>
            <a:fillRect/>
          </a:stretch>
        </p:blipFill>
        <p:spPr>
          <a:xfrm>
            <a:off x="8139381" y="3342282"/>
            <a:ext cx="4052619" cy="3515719"/>
          </a:xfrm>
          <a:prstGeom prst="rect">
            <a:avLst/>
          </a:prstGeom>
        </p:spPr>
      </p:pic>
    </p:spTree>
    <p:extLst>
      <p:ext uri="{BB962C8B-B14F-4D97-AF65-F5344CB8AC3E}">
        <p14:creationId xmlns:p14="http://schemas.microsoft.com/office/powerpoint/2010/main" val="3892862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454</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Roboto</vt:lpstr>
      <vt:lpstr>Roboto Black</vt:lpstr>
      <vt:lpstr>Roboto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B P Harsha</cp:lastModifiedBy>
  <cp:revision>139</cp:revision>
  <dcterms:created xsi:type="dcterms:W3CDTF">2017-12-23T21:53:23Z</dcterms:created>
  <dcterms:modified xsi:type="dcterms:W3CDTF">2018-08-14T11:42:35Z</dcterms:modified>
</cp:coreProperties>
</file>